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Gill Sans"/>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GillSans-regular.fnt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Gill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86f7e450b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b86f7e450b_1_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b86f7e450b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b86f7e450b_1_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b86f7e450b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2b86f7e450b_1_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86f7e450b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b86f7e450b_1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86f7e450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b86f7e450b_1_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86f7e450b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b86f7e450b_1_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86f7e450b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2b86f7e450b_1_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86f7e450b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b86f7e450b_1_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86f7e450b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b86f7e450b_1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b86f7e450b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b86f7e450b_1_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b86f7e450b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b86f7e450b_1_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b86f7e450b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b86f7e450b_1_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86f7e450b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b86f7e450b_1_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86f7e450b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b86f7e450b_1_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4"/>
          <p:cNvSpPr txBox="1"/>
          <p:nvPr>
            <p:ph type="ctrTitle"/>
          </p:nvPr>
        </p:nvSpPr>
        <p:spPr>
          <a:xfrm>
            <a:off x="1813334" y="601723"/>
            <a:ext cx="6477805" cy="1906073"/>
          </a:xfrm>
          <a:prstGeom prst="rect">
            <a:avLst/>
          </a:prstGeom>
          <a:noFill/>
          <a:ln>
            <a:noFill/>
          </a:ln>
        </p:spPr>
        <p:txBody>
          <a:bodyPr anchorCtr="0" anchor="b" bIns="0" lIns="68575" spcFirstLastPara="1" rIns="68575" wrap="square" tIns="34275">
            <a:normAutofit/>
          </a:bodyPr>
          <a:lstStyle>
            <a:lvl1pPr lvl="0" algn="l">
              <a:lnSpc>
                <a:spcPct val="90000"/>
              </a:lnSpc>
              <a:spcBef>
                <a:spcPts val="0"/>
              </a:spcBef>
              <a:spcAft>
                <a:spcPts val="0"/>
              </a:spcAft>
              <a:buClr>
                <a:schemeClr val="dk1"/>
              </a:buClr>
              <a:buSzPts val="5000"/>
              <a:buFont typeface="Gill Sans"/>
              <a:buNone/>
              <a:defRPr sz="50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4"/>
          <p:cNvSpPr txBox="1"/>
          <p:nvPr>
            <p:ph idx="1" type="subTitle"/>
          </p:nvPr>
        </p:nvSpPr>
        <p:spPr>
          <a:xfrm>
            <a:off x="1813335" y="2648403"/>
            <a:ext cx="6477804" cy="733216"/>
          </a:xfrm>
          <a:prstGeom prst="rect">
            <a:avLst/>
          </a:prstGeom>
          <a:noFill/>
          <a:ln>
            <a:noFill/>
          </a:ln>
        </p:spPr>
        <p:txBody>
          <a:bodyPr anchorCtr="0" anchor="t" bIns="68575" lIns="68575" spcFirstLastPara="1" rIns="68575" wrap="square" tIns="68575">
            <a:normAutofit/>
          </a:bodyPr>
          <a:lstStyle>
            <a:lvl1pPr lvl="0" algn="l">
              <a:lnSpc>
                <a:spcPct val="120000"/>
              </a:lnSpc>
              <a:spcBef>
                <a:spcPts val="800"/>
              </a:spcBef>
              <a:spcAft>
                <a:spcPts val="0"/>
              </a:spcAft>
              <a:buSzPts val="1400"/>
              <a:buNone/>
              <a:defRPr b="0" sz="1400" cap="none">
                <a:solidFill>
                  <a:schemeClr val="dk1"/>
                </a:solidFill>
              </a:defRPr>
            </a:lvl1pPr>
            <a:lvl2pPr lvl="1" algn="ctr">
              <a:lnSpc>
                <a:spcPct val="120000"/>
              </a:lnSpc>
              <a:spcBef>
                <a:spcPts val="400"/>
              </a:spcBef>
              <a:spcAft>
                <a:spcPts val="0"/>
              </a:spcAft>
              <a:buSzPts val="1400"/>
              <a:buNone/>
              <a:defRPr sz="1400"/>
            </a:lvl2pPr>
            <a:lvl3pPr lvl="2" algn="ctr">
              <a:lnSpc>
                <a:spcPct val="120000"/>
              </a:lnSpc>
              <a:spcBef>
                <a:spcPts val="400"/>
              </a:spcBef>
              <a:spcAft>
                <a:spcPts val="0"/>
              </a:spcAft>
              <a:buSzPts val="1400"/>
              <a:buNone/>
              <a:defRPr sz="1400"/>
            </a:lvl3pPr>
            <a:lvl4pPr lvl="3" algn="ctr">
              <a:lnSpc>
                <a:spcPct val="120000"/>
              </a:lnSpc>
              <a:spcBef>
                <a:spcPts val="400"/>
              </a:spcBef>
              <a:spcAft>
                <a:spcPts val="0"/>
              </a:spcAft>
              <a:buSzPts val="1200"/>
              <a:buNone/>
              <a:defRPr sz="1200"/>
            </a:lvl4pPr>
            <a:lvl5pPr lvl="4" algn="ctr">
              <a:lnSpc>
                <a:spcPct val="120000"/>
              </a:lnSpc>
              <a:spcBef>
                <a:spcPts val="400"/>
              </a:spcBef>
              <a:spcAft>
                <a:spcPts val="0"/>
              </a:spcAft>
              <a:buSzPts val="1200"/>
              <a:buNone/>
              <a:defRPr sz="1200"/>
            </a:lvl5pPr>
            <a:lvl6pPr lvl="5" algn="ctr">
              <a:lnSpc>
                <a:spcPct val="120000"/>
              </a:lnSpc>
              <a:spcBef>
                <a:spcPts val="400"/>
              </a:spcBef>
              <a:spcAft>
                <a:spcPts val="0"/>
              </a:spcAft>
              <a:buSzPts val="1200"/>
              <a:buNone/>
              <a:defRPr sz="1200"/>
            </a:lvl6pPr>
            <a:lvl7pPr lvl="6" algn="ctr">
              <a:lnSpc>
                <a:spcPct val="120000"/>
              </a:lnSpc>
              <a:spcBef>
                <a:spcPts val="400"/>
              </a:spcBef>
              <a:spcAft>
                <a:spcPts val="0"/>
              </a:spcAft>
              <a:buSzPts val="1200"/>
              <a:buNone/>
              <a:defRPr sz="1200"/>
            </a:lvl7pPr>
            <a:lvl8pPr lvl="7" algn="ctr">
              <a:lnSpc>
                <a:spcPct val="120000"/>
              </a:lnSpc>
              <a:spcBef>
                <a:spcPts val="400"/>
              </a:spcBef>
              <a:spcAft>
                <a:spcPts val="0"/>
              </a:spcAft>
              <a:buSzPts val="1200"/>
              <a:buNone/>
              <a:defRPr sz="1200"/>
            </a:lvl8pPr>
            <a:lvl9pPr lvl="8" algn="ctr">
              <a:lnSpc>
                <a:spcPct val="120000"/>
              </a:lnSpc>
              <a:spcBef>
                <a:spcPts val="400"/>
              </a:spcBef>
              <a:spcAft>
                <a:spcPts val="0"/>
              </a:spcAft>
              <a:buSzPts val="1200"/>
              <a:buNone/>
              <a:defRPr sz="1200"/>
            </a:lvl9pPr>
          </a:lstStyle>
          <a:p/>
        </p:txBody>
      </p:sp>
      <p:sp>
        <p:nvSpPr>
          <p:cNvPr id="62" name="Google Shape;62;p14"/>
          <p:cNvSpPr txBox="1"/>
          <p:nvPr>
            <p:ph idx="10" type="dt"/>
          </p:nvPr>
        </p:nvSpPr>
        <p:spPr>
          <a:xfrm>
            <a:off x="5665604" y="247777"/>
            <a:ext cx="2625536" cy="23190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1" type="ftr"/>
          </p:nvPr>
        </p:nvSpPr>
        <p:spPr>
          <a:xfrm>
            <a:off x="1812375" y="246980"/>
            <a:ext cx="3730436" cy="23190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4"/>
          <p:cNvSpPr txBox="1"/>
          <p:nvPr>
            <p:ph idx="12" type="sldNum"/>
          </p:nvPr>
        </p:nvSpPr>
        <p:spPr>
          <a:xfrm>
            <a:off x="1078248" y="599230"/>
            <a:ext cx="608264" cy="37768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65" name="Google Shape;65;p14"/>
          <p:cNvCxnSpPr/>
          <p:nvPr/>
        </p:nvCxnSpPr>
        <p:spPr>
          <a:xfrm>
            <a:off x="1813335" y="2646407"/>
            <a:ext cx="6477804"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5"/>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5"/>
          <p:cNvSpPr txBox="1"/>
          <p:nvPr>
            <p:ph idx="1" type="body"/>
          </p:nvPr>
        </p:nvSpPr>
        <p:spPr>
          <a:xfrm>
            <a:off x="1088684" y="1511799"/>
            <a:ext cx="7202456" cy="258796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69" name="Google Shape;69;p15"/>
          <p:cNvSpPr txBox="1"/>
          <p:nvPr>
            <p:ph idx="10" type="dt"/>
          </p:nvPr>
        </p:nvSpPr>
        <p:spPr>
          <a:xfrm>
            <a:off x="5665604" y="247777"/>
            <a:ext cx="2625536" cy="23190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5"/>
          <p:cNvSpPr txBox="1"/>
          <p:nvPr>
            <p:ph idx="11" type="ftr"/>
          </p:nvPr>
        </p:nvSpPr>
        <p:spPr>
          <a:xfrm>
            <a:off x="1088684" y="246980"/>
            <a:ext cx="4454127" cy="23190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5"/>
          <p:cNvSpPr txBox="1"/>
          <p:nvPr>
            <p:ph idx="12" type="sldNum"/>
          </p:nvPr>
        </p:nvSpPr>
        <p:spPr>
          <a:xfrm>
            <a:off x="360045" y="599230"/>
            <a:ext cx="608264" cy="37768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72" name="Google Shape;72;p15"/>
          <p:cNvCxnSpPr/>
          <p:nvPr/>
        </p:nvCxnSpPr>
        <p:spPr>
          <a:xfrm>
            <a:off x="1090422" y="1385316"/>
            <a:ext cx="720564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6"/>
          <p:cNvSpPr txBox="1"/>
          <p:nvPr>
            <p:ph idx="10" type="dt"/>
          </p:nvPr>
        </p:nvSpPr>
        <p:spPr>
          <a:xfrm>
            <a:off x="5665604" y="247777"/>
            <a:ext cx="2625536" cy="23190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1" type="ftr"/>
          </p:nvPr>
        </p:nvSpPr>
        <p:spPr>
          <a:xfrm>
            <a:off x="1088684" y="246980"/>
            <a:ext cx="4454127" cy="23190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2" type="sldNum"/>
          </p:nvPr>
        </p:nvSpPr>
        <p:spPr>
          <a:xfrm>
            <a:off x="360045" y="599230"/>
            <a:ext cx="608264" cy="37768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sp>
        <p:nvSpPr>
          <p:cNvPr id="78" name="Google Shape;78;p17"/>
          <p:cNvSpPr txBox="1"/>
          <p:nvPr>
            <p:ph type="title"/>
          </p:nvPr>
        </p:nvSpPr>
        <p:spPr>
          <a:xfrm>
            <a:off x="1090679" y="1317097"/>
            <a:ext cx="6482366" cy="141596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700"/>
              <a:buFont typeface="Gill Sans"/>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 type="body"/>
          </p:nvPr>
        </p:nvSpPr>
        <p:spPr>
          <a:xfrm>
            <a:off x="1090679" y="2854646"/>
            <a:ext cx="6472835" cy="759697"/>
          </a:xfrm>
          <a:prstGeom prst="rect">
            <a:avLst/>
          </a:prstGeom>
          <a:noFill/>
          <a:ln>
            <a:noFill/>
          </a:ln>
        </p:spPr>
        <p:txBody>
          <a:bodyPr anchorCtr="0" anchor="t" bIns="34275" lIns="68575" spcFirstLastPara="1" rIns="68575" wrap="square" tIns="68575">
            <a:normAutofit/>
          </a:bodyPr>
          <a:lstStyle>
            <a:lvl1pPr indent="-228600" lvl="0" marL="457200" algn="l">
              <a:lnSpc>
                <a:spcPct val="120000"/>
              </a:lnSpc>
              <a:spcBef>
                <a:spcPts val="800"/>
              </a:spcBef>
              <a:spcAft>
                <a:spcPts val="0"/>
              </a:spcAft>
              <a:buSzPts val="1400"/>
              <a:buNone/>
              <a:defRPr sz="1400">
                <a:solidFill>
                  <a:schemeClr val="dk1"/>
                </a:solidFill>
              </a:defRPr>
            </a:lvl1pPr>
            <a:lvl2pPr indent="-228600" lvl="1" marL="914400" algn="l">
              <a:lnSpc>
                <a:spcPct val="120000"/>
              </a:lnSpc>
              <a:spcBef>
                <a:spcPts val="400"/>
              </a:spcBef>
              <a:spcAft>
                <a:spcPts val="0"/>
              </a:spcAft>
              <a:buSzPts val="1400"/>
              <a:buNone/>
              <a:defRPr sz="1400">
                <a:solidFill>
                  <a:srgbClr val="888888"/>
                </a:solidFill>
              </a:defRPr>
            </a:lvl2pPr>
            <a:lvl3pPr indent="-228600" lvl="2" marL="1371600" algn="l">
              <a:lnSpc>
                <a:spcPct val="120000"/>
              </a:lnSpc>
              <a:spcBef>
                <a:spcPts val="400"/>
              </a:spcBef>
              <a:spcAft>
                <a:spcPts val="0"/>
              </a:spcAft>
              <a:buSzPts val="1400"/>
              <a:buNone/>
              <a:defRPr sz="1400">
                <a:solidFill>
                  <a:srgbClr val="888888"/>
                </a:solidFill>
              </a:defRPr>
            </a:lvl3pPr>
            <a:lvl4pPr indent="-228600" lvl="3" marL="1828800" algn="l">
              <a:lnSpc>
                <a:spcPct val="120000"/>
              </a:lnSpc>
              <a:spcBef>
                <a:spcPts val="400"/>
              </a:spcBef>
              <a:spcAft>
                <a:spcPts val="0"/>
              </a:spcAft>
              <a:buSzPts val="1200"/>
              <a:buNone/>
              <a:defRPr sz="1200">
                <a:solidFill>
                  <a:srgbClr val="888888"/>
                </a:solidFill>
              </a:defRPr>
            </a:lvl4pPr>
            <a:lvl5pPr indent="-228600" lvl="4" marL="2286000" algn="l">
              <a:lnSpc>
                <a:spcPct val="120000"/>
              </a:lnSpc>
              <a:spcBef>
                <a:spcPts val="400"/>
              </a:spcBef>
              <a:spcAft>
                <a:spcPts val="0"/>
              </a:spcAft>
              <a:buSzPts val="1200"/>
              <a:buNone/>
              <a:defRPr sz="1200">
                <a:solidFill>
                  <a:srgbClr val="888888"/>
                </a:solidFill>
              </a:defRPr>
            </a:lvl5pPr>
            <a:lvl6pPr indent="-228600" lvl="5" marL="2743200" algn="l">
              <a:lnSpc>
                <a:spcPct val="120000"/>
              </a:lnSpc>
              <a:spcBef>
                <a:spcPts val="400"/>
              </a:spcBef>
              <a:spcAft>
                <a:spcPts val="0"/>
              </a:spcAft>
              <a:buSzPts val="1200"/>
              <a:buNone/>
              <a:defRPr sz="1200">
                <a:solidFill>
                  <a:srgbClr val="888888"/>
                </a:solidFill>
              </a:defRPr>
            </a:lvl6pPr>
            <a:lvl7pPr indent="-228600" lvl="6" marL="3200400" algn="l">
              <a:lnSpc>
                <a:spcPct val="120000"/>
              </a:lnSpc>
              <a:spcBef>
                <a:spcPts val="400"/>
              </a:spcBef>
              <a:spcAft>
                <a:spcPts val="0"/>
              </a:spcAft>
              <a:buSzPts val="1200"/>
              <a:buNone/>
              <a:defRPr sz="1200">
                <a:solidFill>
                  <a:srgbClr val="888888"/>
                </a:solidFill>
              </a:defRPr>
            </a:lvl7pPr>
            <a:lvl8pPr indent="-228600" lvl="7" marL="3657600" algn="l">
              <a:lnSpc>
                <a:spcPct val="120000"/>
              </a:lnSpc>
              <a:spcBef>
                <a:spcPts val="400"/>
              </a:spcBef>
              <a:spcAft>
                <a:spcPts val="0"/>
              </a:spcAft>
              <a:buSzPts val="1200"/>
              <a:buNone/>
              <a:defRPr sz="1200">
                <a:solidFill>
                  <a:srgbClr val="888888"/>
                </a:solidFill>
              </a:defRPr>
            </a:lvl8pPr>
            <a:lvl9pPr indent="-228600" lvl="8" marL="4114800" algn="l">
              <a:lnSpc>
                <a:spcPct val="120000"/>
              </a:lnSpc>
              <a:spcBef>
                <a:spcPts val="400"/>
              </a:spcBef>
              <a:spcAft>
                <a:spcPts val="0"/>
              </a:spcAft>
              <a:buSzPts val="1200"/>
              <a:buNone/>
              <a:defRPr sz="1200">
                <a:solidFill>
                  <a:srgbClr val="888888"/>
                </a:solidFill>
              </a:defRPr>
            </a:lvl9pPr>
          </a:lstStyle>
          <a:p/>
        </p:txBody>
      </p:sp>
      <p:sp>
        <p:nvSpPr>
          <p:cNvPr id="80" name="Google Shape;80;p17"/>
          <p:cNvSpPr txBox="1"/>
          <p:nvPr>
            <p:ph idx="10" type="dt"/>
          </p:nvPr>
        </p:nvSpPr>
        <p:spPr>
          <a:xfrm>
            <a:off x="5665604" y="247777"/>
            <a:ext cx="2625536" cy="23190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1" type="ftr"/>
          </p:nvPr>
        </p:nvSpPr>
        <p:spPr>
          <a:xfrm>
            <a:off x="1088684" y="246980"/>
            <a:ext cx="4454127" cy="23190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2" type="sldNum"/>
          </p:nvPr>
        </p:nvSpPr>
        <p:spPr>
          <a:xfrm>
            <a:off x="360045" y="599230"/>
            <a:ext cx="608264" cy="37768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83" name="Google Shape;83;p17"/>
          <p:cNvCxnSpPr/>
          <p:nvPr/>
        </p:nvCxnSpPr>
        <p:spPr>
          <a:xfrm>
            <a:off x="1090679" y="2853739"/>
            <a:ext cx="6472835"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4" name="Shape 84"/>
        <p:cNvGrpSpPr/>
        <p:nvPr/>
      </p:nvGrpSpPr>
      <p:grpSpPr>
        <a:xfrm>
          <a:off x="0" y="0"/>
          <a:ext cx="0" cy="0"/>
          <a:chOff x="0" y="0"/>
          <a:chExt cx="0" cy="0"/>
        </a:xfrm>
      </p:grpSpPr>
      <p:sp>
        <p:nvSpPr>
          <p:cNvPr id="85" name="Google Shape;85;p18"/>
          <p:cNvSpPr txBox="1"/>
          <p:nvPr>
            <p:ph type="title"/>
          </p:nvPr>
        </p:nvSpPr>
        <p:spPr>
          <a:xfrm>
            <a:off x="1086913" y="603667"/>
            <a:ext cx="7204226" cy="794479"/>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 type="body"/>
          </p:nvPr>
        </p:nvSpPr>
        <p:spPr>
          <a:xfrm>
            <a:off x="1085498" y="1508159"/>
            <a:ext cx="3483864" cy="2586446"/>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87" name="Google Shape;87;p18"/>
          <p:cNvSpPr txBox="1"/>
          <p:nvPr>
            <p:ph idx="2" type="body"/>
          </p:nvPr>
        </p:nvSpPr>
        <p:spPr>
          <a:xfrm>
            <a:off x="4810328" y="1513007"/>
            <a:ext cx="3483864" cy="258114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88" name="Google Shape;88;p18"/>
          <p:cNvSpPr txBox="1"/>
          <p:nvPr>
            <p:ph idx="10" type="dt"/>
          </p:nvPr>
        </p:nvSpPr>
        <p:spPr>
          <a:xfrm>
            <a:off x="5665604" y="247777"/>
            <a:ext cx="2625536" cy="23190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1" type="ftr"/>
          </p:nvPr>
        </p:nvSpPr>
        <p:spPr>
          <a:xfrm>
            <a:off x="1088684" y="246980"/>
            <a:ext cx="4454127" cy="23190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8"/>
          <p:cNvSpPr txBox="1"/>
          <p:nvPr>
            <p:ph idx="12" type="sldNum"/>
          </p:nvPr>
        </p:nvSpPr>
        <p:spPr>
          <a:xfrm>
            <a:off x="360045" y="599230"/>
            <a:ext cx="608264" cy="37768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91" name="Google Shape;91;p18"/>
          <p:cNvCxnSpPr/>
          <p:nvPr/>
        </p:nvCxnSpPr>
        <p:spPr>
          <a:xfrm>
            <a:off x="1090422" y="1385316"/>
            <a:ext cx="720564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2" name="Shape 92"/>
        <p:cNvGrpSpPr/>
        <p:nvPr/>
      </p:nvGrpSpPr>
      <p:grpSpPr>
        <a:xfrm>
          <a:off x="0" y="0"/>
          <a:ext cx="0" cy="0"/>
          <a:chOff x="0" y="0"/>
          <a:chExt cx="0" cy="0"/>
        </a:xfrm>
      </p:grpSpPr>
      <p:sp>
        <p:nvSpPr>
          <p:cNvPr id="93" name="Google Shape;93;p19"/>
          <p:cNvSpPr txBox="1"/>
          <p:nvPr>
            <p:ph type="title"/>
          </p:nvPr>
        </p:nvSpPr>
        <p:spPr>
          <a:xfrm>
            <a:off x="1085393" y="603122"/>
            <a:ext cx="7205746" cy="792239"/>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19"/>
          <p:cNvSpPr txBox="1"/>
          <p:nvPr>
            <p:ph idx="1" type="body"/>
          </p:nvPr>
        </p:nvSpPr>
        <p:spPr>
          <a:xfrm>
            <a:off x="1085393" y="1514662"/>
            <a:ext cx="3483864" cy="601457"/>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SzPts val="1700"/>
              <a:buNone/>
              <a:defRPr b="0" sz="1700" cap="none">
                <a:solidFill>
                  <a:schemeClr val="accent1"/>
                </a:solidFill>
              </a:defRPr>
            </a:lvl1pPr>
            <a:lvl2pPr indent="-228600" lvl="1" marL="914400" algn="l">
              <a:lnSpc>
                <a:spcPct val="120000"/>
              </a:lnSpc>
              <a:spcBef>
                <a:spcPts val="400"/>
              </a:spcBef>
              <a:spcAft>
                <a:spcPts val="0"/>
              </a:spcAft>
              <a:buSzPts val="1500"/>
              <a:buNone/>
              <a:defRPr b="1" sz="1500"/>
            </a:lvl2pPr>
            <a:lvl3pPr indent="-228600" lvl="2" marL="1371600" algn="l">
              <a:lnSpc>
                <a:spcPct val="120000"/>
              </a:lnSpc>
              <a:spcBef>
                <a:spcPts val="400"/>
              </a:spcBef>
              <a:spcAft>
                <a:spcPts val="0"/>
              </a:spcAft>
              <a:buSzPts val="1400"/>
              <a:buNone/>
              <a:defRPr b="1" sz="1400"/>
            </a:lvl3pPr>
            <a:lvl4pPr indent="-228600" lvl="3" marL="1828800" algn="l">
              <a:lnSpc>
                <a:spcPct val="120000"/>
              </a:lnSpc>
              <a:spcBef>
                <a:spcPts val="400"/>
              </a:spcBef>
              <a:spcAft>
                <a:spcPts val="0"/>
              </a:spcAft>
              <a:buSzPts val="1200"/>
              <a:buNone/>
              <a:defRPr b="1" sz="1200"/>
            </a:lvl4pPr>
            <a:lvl5pPr indent="-228600" lvl="4" marL="2286000" algn="l">
              <a:lnSpc>
                <a:spcPct val="120000"/>
              </a:lnSpc>
              <a:spcBef>
                <a:spcPts val="400"/>
              </a:spcBef>
              <a:spcAft>
                <a:spcPts val="0"/>
              </a:spcAft>
              <a:buSzPts val="1200"/>
              <a:buNone/>
              <a:defRPr b="1" sz="1200"/>
            </a:lvl5pPr>
            <a:lvl6pPr indent="-228600" lvl="5" marL="2743200" algn="l">
              <a:lnSpc>
                <a:spcPct val="120000"/>
              </a:lnSpc>
              <a:spcBef>
                <a:spcPts val="400"/>
              </a:spcBef>
              <a:spcAft>
                <a:spcPts val="0"/>
              </a:spcAft>
              <a:buSzPts val="1200"/>
              <a:buNone/>
              <a:defRPr b="1" sz="1200"/>
            </a:lvl6pPr>
            <a:lvl7pPr indent="-228600" lvl="6" marL="3200400" algn="l">
              <a:lnSpc>
                <a:spcPct val="120000"/>
              </a:lnSpc>
              <a:spcBef>
                <a:spcPts val="400"/>
              </a:spcBef>
              <a:spcAft>
                <a:spcPts val="0"/>
              </a:spcAft>
              <a:buSzPts val="1200"/>
              <a:buNone/>
              <a:defRPr b="1" sz="1200"/>
            </a:lvl7pPr>
            <a:lvl8pPr indent="-228600" lvl="7" marL="3657600" algn="l">
              <a:lnSpc>
                <a:spcPct val="120000"/>
              </a:lnSpc>
              <a:spcBef>
                <a:spcPts val="400"/>
              </a:spcBef>
              <a:spcAft>
                <a:spcPts val="0"/>
              </a:spcAft>
              <a:buSzPts val="1200"/>
              <a:buNone/>
              <a:defRPr b="1" sz="1200"/>
            </a:lvl8pPr>
            <a:lvl9pPr indent="-228600" lvl="8" marL="4114800" algn="l">
              <a:lnSpc>
                <a:spcPct val="120000"/>
              </a:lnSpc>
              <a:spcBef>
                <a:spcPts val="400"/>
              </a:spcBef>
              <a:spcAft>
                <a:spcPts val="0"/>
              </a:spcAft>
              <a:buSzPts val="1200"/>
              <a:buNone/>
              <a:defRPr b="1" sz="1200"/>
            </a:lvl9pPr>
          </a:lstStyle>
          <a:p/>
        </p:txBody>
      </p:sp>
      <p:sp>
        <p:nvSpPr>
          <p:cNvPr id="95" name="Google Shape;95;p19"/>
          <p:cNvSpPr txBox="1"/>
          <p:nvPr>
            <p:ph idx="2" type="body"/>
          </p:nvPr>
        </p:nvSpPr>
        <p:spPr>
          <a:xfrm>
            <a:off x="1085393" y="2118202"/>
            <a:ext cx="3483864" cy="1983343"/>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96" name="Google Shape;96;p19"/>
          <p:cNvSpPr txBox="1"/>
          <p:nvPr>
            <p:ph idx="3" type="body"/>
          </p:nvPr>
        </p:nvSpPr>
        <p:spPr>
          <a:xfrm>
            <a:off x="4809272" y="1517252"/>
            <a:ext cx="3483864" cy="601678"/>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800"/>
              </a:spcBef>
              <a:spcAft>
                <a:spcPts val="0"/>
              </a:spcAft>
              <a:buSzPts val="1700"/>
              <a:buNone/>
              <a:defRPr b="0" sz="1700" cap="none">
                <a:solidFill>
                  <a:schemeClr val="accent1"/>
                </a:solidFill>
              </a:defRPr>
            </a:lvl1pPr>
            <a:lvl2pPr indent="-228600" lvl="1" marL="914400" algn="l">
              <a:lnSpc>
                <a:spcPct val="120000"/>
              </a:lnSpc>
              <a:spcBef>
                <a:spcPts val="400"/>
              </a:spcBef>
              <a:spcAft>
                <a:spcPts val="0"/>
              </a:spcAft>
              <a:buSzPts val="1500"/>
              <a:buNone/>
              <a:defRPr b="1" sz="1500"/>
            </a:lvl2pPr>
            <a:lvl3pPr indent="-228600" lvl="2" marL="1371600" algn="l">
              <a:lnSpc>
                <a:spcPct val="120000"/>
              </a:lnSpc>
              <a:spcBef>
                <a:spcPts val="400"/>
              </a:spcBef>
              <a:spcAft>
                <a:spcPts val="0"/>
              </a:spcAft>
              <a:buSzPts val="1400"/>
              <a:buNone/>
              <a:defRPr b="1" sz="1400"/>
            </a:lvl3pPr>
            <a:lvl4pPr indent="-228600" lvl="3" marL="1828800" algn="l">
              <a:lnSpc>
                <a:spcPct val="120000"/>
              </a:lnSpc>
              <a:spcBef>
                <a:spcPts val="400"/>
              </a:spcBef>
              <a:spcAft>
                <a:spcPts val="0"/>
              </a:spcAft>
              <a:buSzPts val="1200"/>
              <a:buNone/>
              <a:defRPr b="1" sz="1200"/>
            </a:lvl4pPr>
            <a:lvl5pPr indent="-228600" lvl="4" marL="2286000" algn="l">
              <a:lnSpc>
                <a:spcPct val="120000"/>
              </a:lnSpc>
              <a:spcBef>
                <a:spcPts val="400"/>
              </a:spcBef>
              <a:spcAft>
                <a:spcPts val="0"/>
              </a:spcAft>
              <a:buSzPts val="1200"/>
              <a:buNone/>
              <a:defRPr b="1" sz="1200"/>
            </a:lvl5pPr>
            <a:lvl6pPr indent="-228600" lvl="5" marL="2743200" algn="l">
              <a:lnSpc>
                <a:spcPct val="120000"/>
              </a:lnSpc>
              <a:spcBef>
                <a:spcPts val="400"/>
              </a:spcBef>
              <a:spcAft>
                <a:spcPts val="0"/>
              </a:spcAft>
              <a:buSzPts val="1200"/>
              <a:buNone/>
              <a:defRPr b="1" sz="1200"/>
            </a:lvl6pPr>
            <a:lvl7pPr indent="-228600" lvl="6" marL="3200400" algn="l">
              <a:lnSpc>
                <a:spcPct val="120000"/>
              </a:lnSpc>
              <a:spcBef>
                <a:spcPts val="400"/>
              </a:spcBef>
              <a:spcAft>
                <a:spcPts val="0"/>
              </a:spcAft>
              <a:buSzPts val="1200"/>
              <a:buNone/>
              <a:defRPr b="1" sz="1200"/>
            </a:lvl7pPr>
            <a:lvl8pPr indent="-228600" lvl="7" marL="3657600" algn="l">
              <a:lnSpc>
                <a:spcPct val="120000"/>
              </a:lnSpc>
              <a:spcBef>
                <a:spcPts val="400"/>
              </a:spcBef>
              <a:spcAft>
                <a:spcPts val="0"/>
              </a:spcAft>
              <a:buSzPts val="1200"/>
              <a:buNone/>
              <a:defRPr b="1" sz="1200"/>
            </a:lvl8pPr>
            <a:lvl9pPr indent="-228600" lvl="8" marL="4114800" algn="l">
              <a:lnSpc>
                <a:spcPct val="120000"/>
              </a:lnSpc>
              <a:spcBef>
                <a:spcPts val="400"/>
              </a:spcBef>
              <a:spcAft>
                <a:spcPts val="0"/>
              </a:spcAft>
              <a:buSzPts val="1200"/>
              <a:buNone/>
              <a:defRPr b="1" sz="1200"/>
            </a:lvl9pPr>
          </a:lstStyle>
          <a:p/>
        </p:txBody>
      </p:sp>
      <p:sp>
        <p:nvSpPr>
          <p:cNvPr id="97" name="Google Shape;97;p19"/>
          <p:cNvSpPr txBox="1"/>
          <p:nvPr>
            <p:ph idx="4" type="body"/>
          </p:nvPr>
        </p:nvSpPr>
        <p:spPr>
          <a:xfrm>
            <a:off x="4809272" y="2116118"/>
            <a:ext cx="3483864" cy="1978028"/>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98" name="Google Shape;98;p19"/>
          <p:cNvSpPr txBox="1"/>
          <p:nvPr>
            <p:ph idx="10" type="dt"/>
          </p:nvPr>
        </p:nvSpPr>
        <p:spPr>
          <a:xfrm>
            <a:off x="5665604" y="247777"/>
            <a:ext cx="2625536" cy="23190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9"/>
          <p:cNvSpPr txBox="1"/>
          <p:nvPr>
            <p:ph idx="11" type="ftr"/>
          </p:nvPr>
        </p:nvSpPr>
        <p:spPr>
          <a:xfrm>
            <a:off x="1088684" y="246980"/>
            <a:ext cx="4454127" cy="23190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9"/>
          <p:cNvSpPr txBox="1"/>
          <p:nvPr>
            <p:ph idx="12" type="sldNum"/>
          </p:nvPr>
        </p:nvSpPr>
        <p:spPr>
          <a:xfrm>
            <a:off x="360045" y="599230"/>
            <a:ext cx="608264" cy="37768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01" name="Google Shape;101;p19"/>
          <p:cNvCxnSpPr/>
          <p:nvPr/>
        </p:nvCxnSpPr>
        <p:spPr>
          <a:xfrm>
            <a:off x="1090422" y="1385316"/>
            <a:ext cx="720564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20"/>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4" name="Google Shape;104;p20"/>
          <p:cNvSpPr txBox="1"/>
          <p:nvPr>
            <p:ph idx="10" type="dt"/>
          </p:nvPr>
        </p:nvSpPr>
        <p:spPr>
          <a:xfrm>
            <a:off x="5665604" y="247777"/>
            <a:ext cx="2625536" cy="23190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0"/>
          <p:cNvSpPr txBox="1"/>
          <p:nvPr>
            <p:ph idx="11" type="ftr"/>
          </p:nvPr>
        </p:nvSpPr>
        <p:spPr>
          <a:xfrm>
            <a:off x="1088684" y="246980"/>
            <a:ext cx="4454127" cy="23190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0"/>
          <p:cNvSpPr txBox="1"/>
          <p:nvPr>
            <p:ph idx="12" type="sldNum"/>
          </p:nvPr>
        </p:nvSpPr>
        <p:spPr>
          <a:xfrm>
            <a:off x="360045" y="599230"/>
            <a:ext cx="608264" cy="37768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07" name="Google Shape;107;p20"/>
          <p:cNvCxnSpPr/>
          <p:nvPr/>
        </p:nvCxnSpPr>
        <p:spPr>
          <a:xfrm>
            <a:off x="1090422" y="1385316"/>
            <a:ext cx="720564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8" name="Shape 108"/>
        <p:cNvGrpSpPr/>
        <p:nvPr/>
      </p:nvGrpSpPr>
      <p:grpSpPr>
        <a:xfrm>
          <a:off x="0" y="0"/>
          <a:ext cx="0" cy="0"/>
          <a:chOff x="0" y="0"/>
          <a:chExt cx="0" cy="0"/>
        </a:xfrm>
      </p:grpSpPr>
      <p:sp>
        <p:nvSpPr>
          <p:cNvPr id="109" name="Google Shape;109;p21"/>
          <p:cNvSpPr txBox="1"/>
          <p:nvPr>
            <p:ph type="title"/>
          </p:nvPr>
        </p:nvSpPr>
        <p:spPr>
          <a:xfrm>
            <a:off x="1083503" y="599230"/>
            <a:ext cx="2454824" cy="168533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1800"/>
              <a:buFont typeface="Gill Sans"/>
              <a:buNone/>
              <a:defRPr sz="18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1"/>
          <p:cNvSpPr txBox="1"/>
          <p:nvPr>
            <p:ph idx="1" type="body"/>
          </p:nvPr>
        </p:nvSpPr>
        <p:spPr>
          <a:xfrm>
            <a:off x="3782786" y="599231"/>
            <a:ext cx="4509352" cy="3494120"/>
          </a:xfrm>
          <a:prstGeom prst="rect">
            <a:avLst/>
          </a:prstGeom>
          <a:noFill/>
          <a:ln>
            <a:noFill/>
          </a:ln>
        </p:spPr>
        <p:txBody>
          <a:bodyPr anchorCtr="0" anchor="ctr"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111" name="Google Shape;111;p21"/>
          <p:cNvSpPr txBox="1"/>
          <p:nvPr>
            <p:ph idx="2" type="body"/>
          </p:nvPr>
        </p:nvSpPr>
        <p:spPr>
          <a:xfrm>
            <a:off x="1083503" y="2404118"/>
            <a:ext cx="2456260" cy="1686136"/>
          </a:xfrm>
          <a:prstGeom prst="rect">
            <a:avLst/>
          </a:prstGeom>
          <a:noFill/>
          <a:ln>
            <a:noFill/>
          </a:ln>
        </p:spPr>
        <p:txBody>
          <a:bodyPr anchorCtr="0" anchor="t" bIns="34275" lIns="68575" spcFirstLastPara="1" rIns="68575" wrap="square" tIns="34275">
            <a:normAutofit/>
          </a:bodyPr>
          <a:lstStyle>
            <a:lvl1pPr indent="-228600" lvl="0" marL="457200" algn="l">
              <a:lnSpc>
                <a:spcPct val="120000"/>
              </a:lnSpc>
              <a:spcBef>
                <a:spcPts val="800"/>
              </a:spcBef>
              <a:spcAft>
                <a:spcPts val="0"/>
              </a:spcAft>
              <a:buSzPts val="1200"/>
              <a:buNone/>
              <a:defRPr sz="1200"/>
            </a:lvl1pPr>
            <a:lvl2pPr indent="-228600" lvl="1" marL="914400" algn="l">
              <a:lnSpc>
                <a:spcPct val="120000"/>
              </a:lnSpc>
              <a:spcBef>
                <a:spcPts val="400"/>
              </a:spcBef>
              <a:spcAft>
                <a:spcPts val="0"/>
              </a:spcAft>
              <a:buSzPts val="1100"/>
              <a:buNone/>
              <a:defRPr sz="1100"/>
            </a:lvl2pPr>
            <a:lvl3pPr indent="-228600" lvl="2" marL="1371600" algn="l">
              <a:lnSpc>
                <a:spcPct val="120000"/>
              </a:lnSpc>
              <a:spcBef>
                <a:spcPts val="400"/>
              </a:spcBef>
              <a:spcAft>
                <a:spcPts val="0"/>
              </a:spcAft>
              <a:buSzPts val="900"/>
              <a:buNone/>
              <a:defRPr sz="900"/>
            </a:lvl3pPr>
            <a:lvl4pPr indent="-228600" lvl="3" marL="1828800" algn="l">
              <a:lnSpc>
                <a:spcPct val="120000"/>
              </a:lnSpc>
              <a:spcBef>
                <a:spcPts val="400"/>
              </a:spcBef>
              <a:spcAft>
                <a:spcPts val="0"/>
              </a:spcAft>
              <a:buSzPts val="800"/>
              <a:buNone/>
              <a:defRPr sz="800"/>
            </a:lvl4pPr>
            <a:lvl5pPr indent="-228600" lvl="4" marL="2286000" algn="l">
              <a:lnSpc>
                <a:spcPct val="120000"/>
              </a:lnSpc>
              <a:spcBef>
                <a:spcPts val="400"/>
              </a:spcBef>
              <a:spcAft>
                <a:spcPts val="0"/>
              </a:spcAft>
              <a:buSzPts val="800"/>
              <a:buNone/>
              <a:defRPr sz="800"/>
            </a:lvl5pPr>
            <a:lvl6pPr indent="-228600" lvl="5" marL="2743200" algn="l">
              <a:lnSpc>
                <a:spcPct val="120000"/>
              </a:lnSpc>
              <a:spcBef>
                <a:spcPts val="400"/>
              </a:spcBef>
              <a:spcAft>
                <a:spcPts val="0"/>
              </a:spcAft>
              <a:buSzPts val="800"/>
              <a:buNone/>
              <a:defRPr sz="800"/>
            </a:lvl6pPr>
            <a:lvl7pPr indent="-228600" lvl="6" marL="3200400" algn="l">
              <a:lnSpc>
                <a:spcPct val="120000"/>
              </a:lnSpc>
              <a:spcBef>
                <a:spcPts val="400"/>
              </a:spcBef>
              <a:spcAft>
                <a:spcPts val="0"/>
              </a:spcAft>
              <a:buSzPts val="800"/>
              <a:buNone/>
              <a:defRPr sz="800"/>
            </a:lvl7pPr>
            <a:lvl8pPr indent="-228600" lvl="7" marL="3657600" algn="l">
              <a:lnSpc>
                <a:spcPct val="120000"/>
              </a:lnSpc>
              <a:spcBef>
                <a:spcPts val="400"/>
              </a:spcBef>
              <a:spcAft>
                <a:spcPts val="0"/>
              </a:spcAft>
              <a:buSzPts val="800"/>
              <a:buNone/>
              <a:defRPr sz="800"/>
            </a:lvl8pPr>
            <a:lvl9pPr indent="-228600" lvl="8" marL="4114800" algn="l">
              <a:lnSpc>
                <a:spcPct val="120000"/>
              </a:lnSpc>
              <a:spcBef>
                <a:spcPts val="400"/>
              </a:spcBef>
              <a:spcAft>
                <a:spcPts val="0"/>
              </a:spcAft>
              <a:buSzPts val="800"/>
              <a:buNone/>
              <a:defRPr sz="800"/>
            </a:lvl9pPr>
          </a:lstStyle>
          <a:p/>
        </p:txBody>
      </p:sp>
      <p:sp>
        <p:nvSpPr>
          <p:cNvPr id="112" name="Google Shape;112;p21"/>
          <p:cNvSpPr txBox="1"/>
          <p:nvPr>
            <p:ph idx="10" type="dt"/>
          </p:nvPr>
        </p:nvSpPr>
        <p:spPr>
          <a:xfrm>
            <a:off x="5665604" y="247777"/>
            <a:ext cx="2625536" cy="23190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1"/>
          <p:cNvSpPr txBox="1"/>
          <p:nvPr>
            <p:ph idx="11" type="ftr"/>
          </p:nvPr>
        </p:nvSpPr>
        <p:spPr>
          <a:xfrm>
            <a:off x="1088684" y="246980"/>
            <a:ext cx="4454127" cy="23190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1"/>
          <p:cNvSpPr txBox="1"/>
          <p:nvPr>
            <p:ph idx="12" type="sldNum"/>
          </p:nvPr>
        </p:nvSpPr>
        <p:spPr>
          <a:xfrm>
            <a:off x="360045" y="599230"/>
            <a:ext cx="608264" cy="37768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15" name="Google Shape;115;p21"/>
          <p:cNvCxnSpPr/>
          <p:nvPr/>
        </p:nvCxnSpPr>
        <p:spPr>
          <a:xfrm>
            <a:off x="1086210" y="2404118"/>
            <a:ext cx="2452118"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6" name="Shape 116"/>
        <p:cNvGrpSpPr/>
        <p:nvPr/>
      </p:nvGrpSpPr>
      <p:grpSpPr>
        <a:xfrm>
          <a:off x="0" y="0"/>
          <a:ext cx="0" cy="0"/>
          <a:chOff x="0" y="0"/>
          <a:chExt cx="0" cy="0"/>
        </a:xfrm>
      </p:grpSpPr>
      <p:grpSp>
        <p:nvGrpSpPr>
          <p:cNvPr id="117" name="Google Shape;117;p22"/>
          <p:cNvGrpSpPr/>
          <p:nvPr/>
        </p:nvGrpSpPr>
        <p:grpSpPr>
          <a:xfrm>
            <a:off x="5608040" y="361628"/>
            <a:ext cx="3055900" cy="3861826"/>
            <a:chOff x="7477387" y="482170"/>
            <a:chExt cx="4074533" cy="5149101"/>
          </a:xfrm>
        </p:grpSpPr>
        <p:sp>
          <p:nvSpPr>
            <p:cNvPr id="118" name="Google Shape;118;p22"/>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 name="Google Shape;119;p22"/>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20" name="Google Shape;120;p22"/>
          <p:cNvSpPr txBox="1"/>
          <p:nvPr>
            <p:ph type="title"/>
          </p:nvPr>
        </p:nvSpPr>
        <p:spPr>
          <a:xfrm>
            <a:off x="1088405" y="847135"/>
            <a:ext cx="4149246" cy="137293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2"/>
          <p:cNvSpPr/>
          <p:nvPr>
            <p:ph idx="2" type="pic"/>
          </p:nvPr>
        </p:nvSpPr>
        <p:spPr>
          <a:xfrm>
            <a:off x="6093292" y="841907"/>
            <a:ext cx="2093378" cy="2899745"/>
          </a:xfrm>
          <a:prstGeom prst="rect">
            <a:avLst/>
          </a:prstGeom>
          <a:solidFill>
            <a:srgbClr val="D8D8D8"/>
          </a:solidFill>
          <a:ln>
            <a:noFill/>
          </a:ln>
        </p:spPr>
      </p:sp>
      <p:sp>
        <p:nvSpPr>
          <p:cNvPr id="122" name="Google Shape;122;p22"/>
          <p:cNvSpPr txBox="1"/>
          <p:nvPr>
            <p:ph idx="1" type="body"/>
          </p:nvPr>
        </p:nvSpPr>
        <p:spPr>
          <a:xfrm>
            <a:off x="1087747" y="2359494"/>
            <a:ext cx="4143303" cy="1502806"/>
          </a:xfrm>
          <a:prstGeom prst="rect">
            <a:avLst/>
          </a:prstGeom>
          <a:noFill/>
          <a:ln>
            <a:noFill/>
          </a:ln>
        </p:spPr>
        <p:txBody>
          <a:bodyPr anchorCtr="0" anchor="t" bIns="34275" lIns="68575" spcFirstLastPara="1" rIns="68575" wrap="square" tIns="34275">
            <a:normAutofit/>
          </a:bodyPr>
          <a:lstStyle>
            <a:lvl1pPr indent="-228600" lvl="0" marL="457200" algn="l">
              <a:lnSpc>
                <a:spcPct val="120000"/>
              </a:lnSpc>
              <a:spcBef>
                <a:spcPts val="800"/>
              </a:spcBef>
              <a:spcAft>
                <a:spcPts val="0"/>
              </a:spcAft>
              <a:buSzPts val="1400"/>
              <a:buNone/>
              <a:defRPr sz="1400"/>
            </a:lvl1pPr>
            <a:lvl2pPr indent="-228600" lvl="1" marL="914400" algn="l">
              <a:lnSpc>
                <a:spcPct val="120000"/>
              </a:lnSpc>
              <a:spcBef>
                <a:spcPts val="400"/>
              </a:spcBef>
              <a:spcAft>
                <a:spcPts val="0"/>
              </a:spcAft>
              <a:buSzPts val="1100"/>
              <a:buNone/>
              <a:defRPr sz="1100"/>
            </a:lvl2pPr>
            <a:lvl3pPr indent="-228600" lvl="2" marL="1371600" algn="l">
              <a:lnSpc>
                <a:spcPct val="120000"/>
              </a:lnSpc>
              <a:spcBef>
                <a:spcPts val="400"/>
              </a:spcBef>
              <a:spcAft>
                <a:spcPts val="0"/>
              </a:spcAft>
              <a:buSzPts val="900"/>
              <a:buNone/>
              <a:defRPr sz="900"/>
            </a:lvl3pPr>
            <a:lvl4pPr indent="-228600" lvl="3" marL="1828800" algn="l">
              <a:lnSpc>
                <a:spcPct val="120000"/>
              </a:lnSpc>
              <a:spcBef>
                <a:spcPts val="400"/>
              </a:spcBef>
              <a:spcAft>
                <a:spcPts val="0"/>
              </a:spcAft>
              <a:buSzPts val="800"/>
              <a:buNone/>
              <a:defRPr sz="800"/>
            </a:lvl4pPr>
            <a:lvl5pPr indent="-228600" lvl="4" marL="2286000" algn="l">
              <a:lnSpc>
                <a:spcPct val="120000"/>
              </a:lnSpc>
              <a:spcBef>
                <a:spcPts val="400"/>
              </a:spcBef>
              <a:spcAft>
                <a:spcPts val="0"/>
              </a:spcAft>
              <a:buSzPts val="800"/>
              <a:buNone/>
              <a:defRPr sz="800"/>
            </a:lvl5pPr>
            <a:lvl6pPr indent="-228600" lvl="5" marL="2743200" algn="l">
              <a:lnSpc>
                <a:spcPct val="120000"/>
              </a:lnSpc>
              <a:spcBef>
                <a:spcPts val="400"/>
              </a:spcBef>
              <a:spcAft>
                <a:spcPts val="0"/>
              </a:spcAft>
              <a:buSzPts val="800"/>
              <a:buNone/>
              <a:defRPr sz="800"/>
            </a:lvl6pPr>
            <a:lvl7pPr indent="-228600" lvl="6" marL="3200400" algn="l">
              <a:lnSpc>
                <a:spcPct val="120000"/>
              </a:lnSpc>
              <a:spcBef>
                <a:spcPts val="400"/>
              </a:spcBef>
              <a:spcAft>
                <a:spcPts val="0"/>
              </a:spcAft>
              <a:buSzPts val="800"/>
              <a:buNone/>
              <a:defRPr sz="800"/>
            </a:lvl7pPr>
            <a:lvl8pPr indent="-228600" lvl="7" marL="3657600" algn="l">
              <a:lnSpc>
                <a:spcPct val="120000"/>
              </a:lnSpc>
              <a:spcBef>
                <a:spcPts val="400"/>
              </a:spcBef>
              <a:spcAft>
                <a:spcPts val="0"/>
              </a:spcAft>
              <a:buSzPts val="800"/>
              <a:buNone/>
              <a:defRPr sz="800"/>
            </a:lvl8pPr>
            <a:lvl9pPr indent="-228600" lvl="8" marL="4114800" algn="l">
              <a:lnSpc>
                <a:spcPct val="120000"/>
              </a:lnSpc>
              <a:spcBef>
                <a:spcPts val="400"/>
              </a:spcBef>
              <a:spcAft>
                <a:spcPts val="0"/>
              </a:spcAft>
              <a:buSzPts val="800"/>
              <a:buNone/>
              <a:defRPr sz="800"/>
            </a:lvl9pPr>
          </a:lstStyle>
          <a:p/>
        </p:txBody>
      </p:sp>
      <p:sp>
        <p:nvSpPr>
          <p:cNvPr id="123" name="Google Shape;123;p22"/>
          <p:cNvSpPr txBox="1"/>
          <p:nvPr>
            <p:ph idx="10" type="dt"/>
          </p:nvPr>
        </p:nvSpPr>
        <p:spPr>
          <a:xfrm>
            <a:off x="1085536" y="4102392"/>
            <a:ext cx="4145513" cy="240092"/>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2"/>
          <p:cNvSpPr txBox="1"/>
          <p:nvPr>
            <p:ph idx="11" type="ftr"/>
          </p:nvPr>
        </p:nvSpPr>
        <p:spPr>
          <a:xfrm>
            <a:off x="1085536" y="238980"/>
            <a:ext cx="4155753" cy="240698"/>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2"/>
          <p:cNvSpPr txBox="1"/>
          <p:nvPr>
            <p:ph idx="12" type="sldNum"/>
          </p:nvPr>
        </p:nvSpPr>
        <p:spPr>
          <a:xfrm>
            <a:off x="360045" y="599230"/>
            <a:ext cx="608264" cy="37768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26" name="Google Shape;126;p22"/>
          <p:cNvCxnSpPr/>
          <p:nvPr/>
        </p:nvCxnSpPr>
        <p:spPr>
          <a:xfrm>
            <a:off x="1085536" y="2357704"/>
            <a:ext cx="4145513"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23"/>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9" name="Google Shape;129;p23"/>
          <p:cNvSpPr txBox="1"/>
          <p:nvPr>
            <p:ph idx="1" type="body"/>
          </p:nvPr>
        </p:nvSpPr>
        <p:spPr>
          <a:xfrm rot="5400000">
            <a:off x="3395932" y="-795449"/>
            <a:ext cx="2587960" cy="7202456"/>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130" name="Google Shape;130;p23"/>
          <p:cNvSpPr txBox="1"/>
          <p:nvPr>
            <p:ph idx="10" type="dt"/>
          </p:nvPr>
        </p:nvSpPr>
        <p:spPr>
          <a:xfrm>
            <a:off x="5665604" y="247777"/>
            <a:ext cx="2625536" cy="23190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3"/>
          <p:cNvSpPr txBox="1"/>
          <p:nvPr>
            <p:ph idx="11" type="ftr"/>
          </p:nvPr>
        </p:nvSpPr>
        <p:spPr>
          <a:xfrm>
            <a:off x="1088684" y="246980"/>
            <a:ext cx="4454127" cy="23190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3"/>
          <p:cNvSpPr txBox="1"/>
          <p:nvPr>
            <p:ph idx="12" type="sldNum"/>
          </p:nvPr>
        </p:nvSpPr>
        <p:spPr>
          <a:xfrm>
            <a:off x="360045" y="599230"/>
            <a:ext cx="608264" cy="37768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33" name="Google Shape;133;p23"/>
          <p:cNvCxnSpPr/>
          <p:nvPr/>
        </p:nvCxnSpPr>
        <p:spPr>
          <a:xfrm>
            <a:off x="1090422" y="1385316"/>
            <a:ext cx="720564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4" name="Shape 134"/>
        <p:cNvGrpSpPr/>
        <p:nvPr/>
      </p:nvGrpSpPr>
      <p:grpSpPr>
        <a:xfrm>
          <a:off x="0" y="0"/>
          <a:ext cx="0" cy="0"/>
          <a:chOff x="0" y="0"/>
          <a:chExt cx="0" cy="0"/>
        </a:xfrm>
      </p:grpSpPr>
      <p:sp>
        <p:nvSpPr>
          <p:cNvPr id="135" name="Google Shape;135;p24"/>
          <p:cNvSpPr txBox="1"/>
          <p:nvPr>
            <p:ph type="title"/>
          </p:nvPr>
        </p:nvSpPr>
        <p:spPr>
          <a:xfrm rot="5400000">
            <a:off x="5937778" y="1740785"/>
            <a:ext cx="3494917" cy="1211807"/>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chemeClr val="dk1"/>
              </a:buClr>
              <a:buSzPts val="2400"/>
              <a:buFont typeface="Gill Sans"/>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 name="Google Shape;136;p24"/>
          <p:cNvSpPr txBox="1"/>
          <p:nvPr>
            <p:ph idx="1" type="body"/>
          </p:nvPr>
        </p:nvSpPr>
        <p:spPr>
          <a:xfrm rot="5400000">
            <a:off x="2271857" y="-589123"/>
            <a:ext cx="3494917" cy="5871623"/>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SzPts val="1400"/>
              <a:buChar char="•"/>
              <a:defRPr/>
            </a:lvl1pPr>
            <a:lvl2pPr indent="-317500" lvl="1" marL="914400" algn="l">
              <a:lnSpc>
                <a:spcPct val="120000"/>
              </a:lnSpc>
              <a:spcBef>
                <a:spcPts val="400"/>
              </a:spcBef>
              <a:spcAft>
                <a:spcPts val="0"/>
              </a:spcAft>
              <a:buSzPts val="1400"/>
              <a:buChar char="•"/>
              <a:defRPr/>
            </a:lvl2pPr>
            <a:lvl3pPr indent="-317500" lvl="2" marL="1371600" algn="l">
              <a:lnSpc>
                <a:spcPct val="120000"/>
              </a:lnSpc>
              <a:spcBef>
                <a:spcPts val="400"/>
              </a:spcBef>
              <a:spcAft>
                <a:spcPts val="0"/>
              </a:spcAft>
              <a:buSzPts val="1400"/>
              <a:buChar char="•"/>
              <a:defRPr/>
            </a:lvl3pPr>
            <a:lvl4pPr indent="-317500" lvl="3" marL="1828800" algn="l">
              <a:lnSpc>
                <a:spcPct val="120000"/>
              </a:lnSpc>
              <a:spcBef>
                <a:spcPts val="400"/>
              </a:spcBef>
              <a:spcAft>
                <a:spcPts val="0"/>
              </a:spcAft>
              <a:buSzPts val="1400"/>
              <a:buChar char="•"/>
              <a:defRPr/>
            </a:lvl4pPr>
            <a:lvl5pPr indent="-317500" lvl="4" marL="2286000" algn="l">
              <a:lnSpc>
                <a:spcPct val="120000"/>
              </a:lnSpc>
              <a:spcBef>
                <a:spcPts val="400"/>
              </a:spcBef>
              <a:spcAft>
                <a:spcPts val="0"/>
              </a:spcAft>
              <a:buSzPts val="1400"/>
              <a:buChar char="•"/>
              <a:defRPr/>
            </a:lvl5pPr>
            <a:lvl6pPr indent="-317500" lvl="5" marL="2743200" algn="l">
              <a:lnSpc>
                <a:spcPct val="120000"/>
              </a:lnSpc>
              <a:spcBef>
                <a:spcPts val="400"/>
              </a:spcBef>
              <a:spcAft>
                <a:spcPts val="0"/>
              </a:spcAft>
              <a:buSzPts val="1400"/>
              <a:buChar char="•"/>
              <a:defRPr/>
            </a:lvl6pPr>
            <a:lvl7pPr indent="-317500" lvl="6" marL="3200400" algn="l">
              <a:lnSpc>
                <a:spcPct val="120000"/>
              </a:lnSpc>
              <a:spcBef>
                <a:spcPts val="400"/>
              </a:spcBef>
              <a:spcAft>
                <a:spcPts val="0"/>
              </a:spcAft>
              <a:buSzPts val="1400"/>
              <a:buChar char="•"/>
              <a:defRPr/>
            </a:lvl7pPr>
            <a:lvl8pPr indent="-317500" lvl="7" marL="3657600" algn="l">
              <a:lnSpc>
                <a:spcPct val="120000"/>
              </a:lnSpc>
              <a:spcBef>
                <a:spcPts val="400"/>
              </a:spcBef>
              <a:spcAft>
                <a:spcPts val="0"/>
              </a:spcAft>
              <a:buSzPts val="1400"/>
              <a:buChar char="•"/>
              <a:defRPr/>
            </a:lvl8pPr>
            <a:lvl9pPr indent="-317500" lvl="8" marL="4114800" algn="l">
              <a:lnSpc>
                <a:spcPct val="120000"/>
              </a:lnSpc>
              <a:spcBef>
                <a:spcPts val="400"/>
              </a:spcBef>
              <a:spcAft>
                <a:spcPts val="0"/>
              </a:spcAft>
              <a:buSzPts val="1400"/>
              <a:buChar char="•"/>
              <a:defRPr/>
            </a:lvl9pPr>
          </a:lstStyle>
          <a:p/>
        </p:txBody>
      </p:sp>
      <p:sp>
        <p:nvSpPr>
          <p:cNvPr id="137" name="Google Shape;137;p24"/>
          <p:cNvSpPr txBox="1"/>
          <p:nvPr>
            <p:ph idx="10" type="dt"/>
          </p:nvPr>
        </p:nvSpPr>
        <p:spPr>
          <a:xfrm>
            <a:off x="5665604" y="247777"/>
            <a:ext cx="2625536" cy="231901"/>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24"/>
          <p:cNvSpPr txBox="1"/>
          <p:nvPr>
            <p:ph idx="11" type="ftr"/>
          </p:nvPr>
        </p:nvSpPr>
        <p:spPr>
          <a:xfrm>
            <a:off x="1088684" y="246980"/>
            <a:ext cx="4454127" cy="231901"/>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9" name="Google Shape;139;p24"/>
          <p:cNvSpPr txBox="1"/>
          <p:nvPr>
            <p:ph idx="12" type="sldNum"/>
          </p:nvPr>
        </p:nvSpPr>
        <p:spPr>
          <a:xfrm>
            <a:off x="360045" y="599230"/>
            <a:ext cx="608264" cy="37768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140" name="Google Shape;140;p24"/>
          <p:cNvCxnSpPr/>
          <p:nvPr/>
        </p:nvCxnSpPr>
        <p:spPr>
          <a:xfrm>
            <a:off x="7079333" y="599230"/>
            <a:ext cx="0" cy="3494917"/>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p:nvPr/>
        </p:nvSpPr>
        <p:spPr>
          <a:xfrm>
            <a:off x="0" y="1514607"/>
            <a:ext cx="9144000" cy="3079456"/>
          </a:xfrm>
          <a:prstGeom prst="rect">
            <a:avLst/>
          </a:prstGeom>
          <a:gradFill>
            <a:gsLst>
              <a:gs pos="0">
                <a:srgbClr val="DFDBD5">
                  <a:alpha val="0"/>
                </a:srgbClr>
              </a:gs>
              <a:gs pos="100000">
                <a:schemeClr val="lt2"/>
              </a:gs>
            </a:gsLst>
            <a:lin ang="5400000"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2" name="Google Shape;52;p13"/>
          <p:cNvPicPr preferRelativeResize="0"/>
          <p:nvPr/>
        </p:nvPicPr>
        <p:blipFill rotWithShape="1">
          <a:blip r:embed="rId1">
            <a:alphaModFix/>
          </a:blip>
          <a:srcRect b="-1538" l="0" r="0" t="1538"/>
          <a:stretch/>
        </p:blipFill>
        <p:spPr>
          <a:xfrm>
            <a:off x="0" y="4594860"/>
            <a:ext cx="9144000" cy="557213"/>
          </a:xfrm>
          <a:prstGeom prst="rect">
            <a:avLst/>
          </a:prstGeom>
          <a:noFill/>
          <a:ln>
            <a:noFill/>
          </a:ln>
        </p:spPr>
      </p:pic>
      <p:sp>
        <p:nvSpPr>
          <p:cNvPr id="53" name="Google Shape;53;p13"/>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1"/>
              </a:buClr>
              <a:buSzPts val="2400"/>
              <a:buFont typeface="Gill Sans"/>
              <a:buNone/>
              <a:defRPr b="0" i="0" sz="2400" u="none" cap="none" strike="noStrike">
                <a:solidFill>
                  <a:schemeClr val="dk1"/>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 type="body"/>
          </p:nvPr>
        </p:nvSpPr>
        <p:spPr>
          <a:xfrm>
            <a:off x="1088684" y="1511799"/>
            <a:ext cx="7202456" cy="258796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120000"/>
              </a:lnSpc>
              <a:spcBef>
                <a:spcPts val="800"/>
              </a:spcBef>
              <a:spcAft>
                <a:spcPts val="0"/>
              </a:spcAft>
              <a:buClr>
                <a:schemeClr val="accent1"/>
              </a:buClr>
              <a:buSzPts val="1500"/>
              <a:buFont typeface="Arial"/>
              <a:buChar char="•"/>
              <a:defRPr b="0" i="0" sz="1500" u="none" cap="none" strike="noStrike">
                <a:solidFill>
                  <a:schemeClr val="dk1"/>
                </a:solidFill>
                <a:latin typeface="Gill Sans"/>
                <a:ea typeface="Gill Sans"/>
                <a:cs typeface="Gill Sans"/>
                <a:sym typeface="Gill Sans"/>
              </a:defRPr>
            </a:lvl1pPr>
            <a:lvl2pPr indent="-317500" lvl="1" marL="914400" marR="0" rtl="0" algn="l">
              <a:lnSpc>
                <a:spcPct val="120000"/>
              </a:lnSpc>
              <a:spcBef>
                <a:spcPts val="4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2pPr>
            <a:lvl3pPr indent="-304800" lvl="2" marL="1371600" marR="0" rtl="0" algn="l">
              <a:lnSpc>
                <a:spcPct val="120000"/>
              </a:lnSpc>
              <a:spcBef>
                <a:spcPts val="4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3pPr>
            <a:lvl4pPr indent="-298450" lvl="3" marL="1828800" marR="0" rtl="0" algn="l">
              <a:lnSpc>
                <a:spcPct val="120000"/>
              </a:lnSpc>
              <a:spcBef>
                <a:spcPts val="400"/>
              </a:spcBef>
              <a:spcAft>
                <a:spcPts val="0"/>
              </a:spcAft>
              <a:buClr>
                <a:schemeClr val="accent1"/>
              </a:buClr>
              <a:buSzPts val="1100"/>
              <a:buFont typeface="Arial"/>
              <a:buChar char="•"/>
              <a:defRPr b="0" i="0" sz="1100" u="none" cap="none" strike="noStrike">
                <a:solidFill>
                  <a:schemeClr val="dk1"/>
                </a:solidFill>
                <a:latin typeface="Gill Sans"/>
                <a:ea typeface="Gill Sans"/>
                <a:cs typeface="Gill Sans"/>
                <a:sym typeface="Gill Sans"/>
              </a:defRPr>
            </a:lvl4pPr>
            <a:lvl5pPr indent="-285750" lvl="4" marL="2286000" marR="0" rtl="0" algn="l">
              <a:lnSpc>
                <a:spcPct val="120000"/>
              </a:lnSpc>
              <a:spcBef>
                <a:spcPts val="400"/>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5pPr>
            <a:lvl6pPr indent="-285750" lvl="5" marL="2743200" marR="0" rtl="0" algn="l">
              <a:lnSpc>
                <a:spcPct val="120000"/>
              </a:lnSpc>
              <a:spcBef>
                <a:spcPts val="400"/>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6pPr>
            <a:lvl7pPr indent="-285750" lvl="6" marL="3200400" marR="0" rtl="0" algn="l">
              <a:lnSpc>
                <a:spcPct val="120000"/>
              </a:lnSpc>
              <a:spcBef>
                <a:spcPts val="400"/>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7pPr>
            <a:lvl8pPr indent="-285750" lvl="7" marL="3657600" marR="0" rtl="0" algn="l">
              <a:lnSpc>
                <a:spcPct val="120000"/>
              </a:lnSpc>
              <a:spcBef>
                <a:spcPts val="400"/>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8pPr>
            <a:lvl9pPr indent="-285750" lvl="8" marL="4114800" marR="0" rtl="0" algn="l">
              <a:lnSpc>
                <a:spcPct val="120000"/>
              </a:lnSpc>
              <a:spcBef>
                <a:spcPts val="400"/>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9pPr>
          </a:lstStyle>
          <a:p/>
        </p:txBody>
      </p:sp>
      <p:sp>
        <p:nvSpPr>
          <p:cNvPr id="55" name="Google Shape;55;p13"/>
          <p:cNvSpPr txBox="1"/>
          <p:nvPr>
            <p:ph idx="10" type="dt"/>
          </p:nvPr>
        </p:nvSpPr>
        <p:spPr>
          <a:xfrm>
            <a:off x="5665604" y="247777"/>
            <a:ext cx="2625536" cy="231901"/>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56" name="Google Shape;56;p13"/>
          <p:cNvSpPr txBox="1"/>
          <p:nvPr>
            <p:ph idx="11" type="ftr"/>
          </p:nvPr>
        </p:nvSpPr>
        <p:spPr>
          <a:xfrm>
            <a:off x="1088684" y="246980"/>
            <a:ext cx="4454127" cy="231901"/>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57" name="Google Shape;57;p13"/>
          <p:cNvSpPr txBox="1"/>
          <p:nvPr>
            <p:ph idx="12" type="sldNum"/>
          </p:nvPr>
        </p:nvSpPr>
        <p:spPr>
          <a:xfrm>
            <a:off x="360045" y="599230"/>
            <a:ext cx="608264" cy="37768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2100" u="none" cap="none" strike="noStrike">
                <a:solidFill>
                  <a:schemeClr val="accent1"/>
                </a:solidFill>
                <a:latin typeface="Gill Sans"/>
                <a:ea typeface="Gill Sans"/>
                <a:cs typeface="Gill Sans"/>
                <a:sym typeface="Gill Sans"/>
              </a:defRPr>
            </a:lvl1pPr>
            <a:lvl2pPr indent="0" lvl="1" marL="0" marR="0" rtl="0" algn="r">
              <a:spcBef>
                <a:spcPts val="0"/>
              </a:spcBef>
              <a:buNone/>
              <a:defRPr b="0" i="0" sz="2100" u="none" cap="none" strike="noStrike">
                <a:solidFill>
                  <a:schemeClr val="accent1"/>
                </a:solidFill>
                <a:latin typeface="Gill Sans"/>
                <a:ea typeface="Gill Sans"/>
                <a:cs typeface="Gill Sans"/>
                <a:sym typeface="Gill Sans"/>
              </a:defRPr>
            </a:lvl2pPr>
            <a:lvl3pPr indent="0" lvl="2" marL="0" marR="0" rtl="0" algn="r">
              <a:spcBef>
                <a:spcPts val="0"/>
              </a:spcBef>
              <a:buNone/>
              <a:defRPr b="0" i="0" sz="2100" u="none" cap="none" strike="noStrike">
                <a:solidFill>
                  <a:schemeClr val="accent1"/>
                </a:solidFill>
                <a:latin typeface="Gill Sans"/>
                <a:ea typeface="Gill Sans"/>
                <a:cs typeface="Gill Sans"/>
                <a:sym typeface="Gill Sans"/>
              </a:defRPr>
            </a:lvl3pPr>
            <a:lvl4pPr indent="0" lvl="3" marL="0" marR="0" rtl="0" algn="r">
              <a:spcBef>
                <a:spcPts val="0"/>
              </a:spcBef>
              <a:buNone/>
              <a:defRPr b="0" i="0" sz="2100" u="none" cap="none" strike="noStrike">
                <a:solidFill>
                  <a:schemeClr val="accent1"/>
                </a:solidFill>
                <a:latin typeface="Gill Sans"/>
                <a:ea typeface="Gill Sans"/>
                <a:cs typeface="Gill Sans"/>
                <a:sym typeface="Gill Sans"/>
              </a:defRPr>
            </a:lvl4pPr>
            <a:lvl5pPr indent="0" lvl="4" marL="0" marR="0" rtl="0" algn="r">
              <a:spcBef>
                <a:spcPts val="0"/>
              </a:spcBef>
              <a:buNone/>
              <a:defRPr b="0" i="0" sz="2100" u="none" cap="none" strike="noStrike">
                <a:solidFill>
                  <a:schemeClr val="accent1"/>
                </a:solidFill>
                <a:latin typeface="Gill Sans"/>
                <a:ea typeface="Gill Sans"/>
                <a:cs typeface="Gill Sans"/>
                <a:sym typeface="Gill Sans"/>
              </a:defRPr>
            </a:lvl5pPr>
            <a:lvl6pPr indent="0" lvl="5" marL="0" marR="0" rtl="0" algn="r">
              <a:spcBef>
                <a:spcPts val="0"/>
              </a:spcBef>
              <a:buNone/>
              <a:defRPr b="0" i="0" sz="2100" u="none" cap="none" strike="noStrike">
                <a:solidFill>
                  <a:schemeClr val="accent1"/>
                </a:solidFill>
                <a:latin typeface="Gill Sans"/>
                <a:ea typeface="Gill Sans"/>
                <a:cs typeface="Gill Sans"/>
                <a:sym typeface="Gill Sans"/>
              </a:defRPr>
            </a:lvl6pPr>
            <a:lvl7pPr indent="0" lvl="6" marL="0" marR="0" rtl="0" algn="r">
              <a:spcBef>
                <a:spcPts val="0"/>
              </a:spcBef>
              <a:buNone/>
              <a:defRPr b="0" i="0" sz="2100" u="none" cap="none" strike="noStrike">
                <a:solidFill>
                  <a:schemeClr val="accent1"/>
                </a:solidFill>
                <a:latin typeface="Gill Sans"/>
                <a:ea typeface="Gill Sans"/>
                <a:cs typeface="Gill Sans"/>
                <a:sym typeface="Gill Sans"/>
              </a:defRPr>
            </a:lvl7pPr>
            <a:lvl8pPr indent="0" lvl="7" marL="0" marR="0" rtl="0" algn="r">
              <a:spcBef>
                <a:spcPts val="0"/>
              </a:spcBef>
              <a:buNone/>
              <a:defRPr b="0" i="0" sz="2100" u="none" cap="none" strike="noStrike">
                <a:solidFill>
                  <a:schemeClr val="accent1"/>
                </a:solidFill>
                <a:latin typeface="Gill Sans"/>
                <a:ea typeface="Gill Sans"/>
                <a:cs typeface="Gill Sans"/>
                <a:sym typeface="Gill Sans"/>
              </a:defRPr>
            </a:lvl8pPr>
            <a:lvl9pPr indent="0" lvl="8" marL="0" marR="0" rtl="0" algn="r">
              <a:spcBef>
                <a:spcPts val="0"/>
              </a:spcBef>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GB"/>
              <a:t>‹#›</a:t>
            </a:fld>
            <a:endParaRPr/>
          </a:p>
        </p:txBody>
      </p:sp>
      <p:cxnSp>
        <p:nvCxnSpPr>
          <p:cNvPr id="58" name="Google Shape;58;p13"/>
          <p:cNvCxnSpPr/>
          <p:nvPr/>
        </p:nvCxnSpPr>
        <p:spPr>
          <a:xfrm>
            <a:off x="0" y="4596310"/>
            <a:ext cx="9144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drive.google.com/file/d/1qI1MhRot8T3oZp0HOqQLVu-B8zTLuej7/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46" name="Google Shape;146;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Gill Sans"/>
              <a:buNone/>
            </a:pPr>
            <a:r>
              <a:rPr lang="en-GB"/>
              <a:t>WORKING</a:t>
            </a:r>
            <a:endParaRPr/>
          </a:p>
        </p:txBody>
      </p:sp>
      <p:sp>
        <p:nvSpPr>
          <p:cNvPr id="200" name="Google Shape;200;p34"/>
          <p:cNvSpPr txBox="1"/>
          <p:nvPr>
            <p:ph idx="1" type="body"/>
          </p:nvPr>
        </p:nvSpPr>
        <p:spPr>
          <a:xfrm>
            <a:off x="1088684" y="1390315"/>
            <a:ext cx="7202456" cy="2937548"/>
          </a:xfrm>
          <a:prstGeom prst="rect">
            <a:avLst/>
          </a:prstGeom>
          <a:noFill/>
          <a:ln>
            <a:noFill/>
          </a:ln>
        </p:spPr>
        <p:txBody>
          <a:bodyPr anchorCtr="0" anchor="t" bIns="34275" lIns="68575" spcFirstLastPara="1" rIns="68575" wrap="square" tIns="34275">
            <a:normAutofit fontScale="92500" lnSpcReduction="20000"/>
          </a:bodyPr>
          <a:lstStyle/>
          <a:p>
            <a:pPr indent="-177006" lvl="0" marL="177800" rtl="0" algn="l">
              <a:lnSpc>
                <a:spcPct val="120000"/>
              </a:lnSpc>
              <a:spcBef>
                <a:spcPts val="0"/>
              </a:spcBef>
              <a:spcAft>
                <a:spcPts val="0"/>
              </a:spcAft>
              <a:buSzPct val="100000"/>
              <a:buChar char="•"/>
            </a:pPr>
            <a:r>
              <a:rPr lang="en-GB"/>
              <a:t>In this project, we have mainly used the concept of Generative Adversarial Networks in which the generator tries to generate super-resolved images and the discriminator tries to identify whether the image is generated or is it from the training dataset. But we have also used two deep learning concepts to reduce the number of parameters and train our network on a smaller dataset. The use of residual deep networks helped the network to learn better representations by using skip connections in the network. The use of transfer learning enabled us to train a big network with many parameters with the use of relatively smaller dataset by the use of a similar network with similar feature representations, VGG19 which was trained on larger dataset (approximately more than 1 million images) as compared to the DIV2K dataset. </a:t>
            </a:r>
            <a:endParaRPr/>
          </a:p>
          <a:p>
            <a:pPr indent="-177006" lvl="0" marL="177800" rtl="0" algn="l">
              <a:lnSpc>
                <a:spcPct val="120000"/>
              </a:lnSpc>
              <a:spcBef>
                <a:spcPts val="800"/>
              </a:spcBef>
              <a:spcAft>
                <a:spcPts val="0"/>
              </a:spcAft>
              <a:buSzPct val="100000"/>
              <a:buChar char="•"/>
            </a:pPr>
            <a:r>
              <a:rPr lang="en-GB"/>
              <a:t>We have also developed a web application based on Flask framework where any novice can upload a low-resolution image and get a high-resolution output.</a:t>
            </a:r>
            <a:endParaRPr/>
          </a:p>
          <a:p>
            <a:pPr indent="-88900" lvl="0" marL="177800" rtl="0" algn="l">
              <a:lnSpc>
                <a:spcPct val="120000"/>
              </a:lnSpc>
              <a:spcBef>
                <a:spcPts val="800"/>
              </a:spcBef>
              <a:spcAft>
                <a:spcPts val="0"/>
              </a:spcAft>
              <a:buSzPct val="100000"/>
              <a:buNone/>
            </a:pPr>
            <a:r>
              <a:t/>
            </a:r>
            <a:endParaRPr/>
          </a:p>
          <a:p>
            <a:pPr indent="-88900" lvl="0" marL="177800" rtl="0" algn="l">
              <a:lnSpc>
                <a:spcPct val="120000"/>
              </a:lnSpc>
              <a:spcBef>
                <a:spcPts val="800"/>
              </a:spcBef>
              <a:spcAft>
                <a:spcPts val="0"/>
              </a:spcAft>
              <a:buSzPct val="100000"/>
              <a:buNone/>
            </a:pPr>
            <a:r>
              <a:t/>
            </a:r>
            <a:endParaRPr/>
          </a:p>
          <a:p>
            <a:pPr indent="-88900" lvl="0" marL="177800" rtl="0" algn="l">
              <a:lnSpc>
                <a:spcPct val="120000"/>
              </a:lnSpc>
              <a:spcBef>
                <a:spcPts val="800"/>
              </a:spcBef>
              <a:spcAft>
                <a:spcPts val="0"/>
              </a:spcAft>
              <a:buSzPct val="1000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Gill Sans"/>
              <a:buNone/>
            </a:pPr>
            <a:r>
              <a:rPr lang="en-GB"/>
              <a:t>RESULTS</a:t>
            </a:r>
            <a:endParaRPr/>
          </a:p>
        </p:txBody>
      </p:sp>
      <p:pic>
        <p:nvPicPr>
          <p:cNvPr id="206" name="Google Shape;206;p35"/>
          <p:cNvPicPr preferRelativeResize="0"/>
          <p:nvPr>
            <p:ph idx="1" type="body"/>
          </p:nvPr>
        </p:nvPicPr>
        <p:blipFill rotWithShape="1">
          <a:blip r:embed="rId3">
            <a:alphaModFix/>
          </a:blip>
          <a:srcRect b="0" l="0" r="0" t="0"/>
          <a:stretch/>
        </p:blipFill>
        <p:spPr>
          <a:xfrm>
            <a:off x="2971790" y="1512094"/>
            <a:ext cx="3436163" cy="2587229"/>
          </a:xfrm>
          <a:prstGeom prst="rect">
            <a:avLst/>
          </a:prstGeom>
          <a:noFill/>
          <a:ln>
            <a:noFill/>
          </a:ln>
        </p:spPr>
      </p:pic>
      <p:sp>
        <p:nvSpPr>
          <p:cNvPr id="207" name="Google Shape;207;p35"/>
          <p:cNvSpPr txBox="1"/>
          <p:nvPr/>
        </p:nvSpPr>
        <p:spPr>
          <a:xfrm>
            <a:off x="0" y="4221101"/>
            <a:ext cx="9143999"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1400" u="none" cap="none" strike="noStrike">
                <a:solidFill>
                  <a:schemeClr val="dk1"/>
                </a:solidFill>
                <a:latin typeface="Gill Sans"/>
                <a:ea typeface="Gill Sans"/>
                <a:cs typeface="Gill Sans"/>
                <a:sym typeface="Gill Sans"/>
              </a:rPr>
              <a:t>Low-Resolution Image (Ground truth) fed to the generator</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Gill Sans"/>
              <a:buNone/>
            </a:pPr>
            <a:r>
              <a:rPr lang="en-GB" sz="2100"/>
              <a:t>GENERATED IMAGE PRODUCED BY THE GENERATOR</a:t>
            </a:r>
            <a:endParaRPr/>
          </a:p>
        </p:txBody>
      </p:sp>
      <p:pic>
        <p:nvPicPr>
          <p:cNvPr id="213" name="Google Shape;213;p36"/>
          <p:cNvPicPr preferRelativeResize="0"/>
          <p:nvPr>
            <p:ph idx="1" type="body"/>
          </p:nvPr>
        </p:nvPicPr>
        <p:blipFill rotWithShape="1">
          <a:blip r:embed="rId3">
            <a:alphaModFix/>
          </a:blip>
          <a:srcRect b="0" l="0" r="0" t="0"/>
          <a:stretch/>
        </p:blipFill>
        <p:spPr>
          <a:xfrm>
            <a:off x="2971790" y="1512094"/>
            <a:ext cx="3436163" cy="25872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Gill Sans"/>
              <a:buNone/>
            </a:pPr>
            <a:r>
              <a:rPr lang="en-GB"/>
              <a:t>HIGH RESOLUTION IMAGE (GROUND TRUTH)</a:t>
            </a:r>
            <a:endParaRPr/>
          </a:p>
        </p:txBody>
      </p:sp>
      <p:pic>
        <p:nvPicPr>
          <p:cNvPr id="219" name="Google Shape;219;p37"/>
          <p:cNvPicPr preferRelativeResize="0"/>
          <p:nvPr>
            <p:ph idx="1" type="body"/>
          </p:nvPr>
        </p:nvPicPr>
        <p:blipFill rotWithShape="1">
          <a:blip r:embed="rId3">
            <a:alphaModFix/>
          </a:blip>
          <a:srcRect b="0" l="0" r="0" t="0"/>
          <a:stretch/>
        </p:blipFill>
        <p:spPr>
          <a:xfrm>
            <a:off x="2971790" y="1512094"/>
            <a:ext cx="3436163" cy="25872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1088048" y="0"/>
            <a:ext cx="7202456" cy="78692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Gill Sans"/>
              <a:buNone/>
            </a:pPr>
            <a:r>
              <a:rPr lang="en-GB"/>
              <a:t>DEMONSTRATION</a:t>
            </a:r>
            <a:endParaRPr/>
          </a:p>
        </p:txBody>
      </p:sp>
      <p:sp>
        <p:nvSpPr>
          <p:cNvPr id="225" name="Google Shape;225;p38"/>
          <p:cNvSpPr txBox="1"/>
          <p:nvPr/>
        </p:nvSpPr>
        <p:spPr>
          <a:xfrm>
            <a:off x="1115900" y="997650"/>
            <a:ext cx="72024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u="sng">
                <a:solidFill>
                  <a:schemeClr val="hlink"/>
                </a:solidFill>
                <a:latin typeface="Gill Sans"/>
                <a:ea typeface="Gill Sans"/>
                <a:cs typeface="Gill Sans"/>
                <a:sym typeface="Gill Sans"/>
                <a:hlinkClick r:id="rId3"/>
              </a:rPr>
              <a:t>Flask WebApp Demo</a:t>
            </a:r>
            <a:endParaRPr sz="1500">
              <a:solidFill>
                <a:schemeClr val="dk1"/>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Gill Sans"/>
              <a:buNone/>
            </a:pPr>
            <a:r>
              <a:rPr lang="en-GB"/>
              <a:t>CONCLUSION</a:t>
            </a:r>
            <a:endParaRPr/>
          </a:p>
        </p:txBody>
      </p:sp>
      <p:sp>
        <p:nvSpPr>
          <p:cNvPr id="231" name="Google Shape;231;p39"/>
          <p:cNvSpPr txBox="1"/>
          <p:nvPr>
            <p:ph idx="1" type="body"/>
          </p:nvPr>
        </p:nvSpPr>
        <p:spPr>
          <a:xfrm>
            <a:off x="1088684" y="1511799"/>
            <a:ext cx="7202456" cy="2587960"/>
          </a:xfrm>
          <a:prstGeom prst="rect">
            <a:avLst/>
          </a:prstGeom>
          <a:noFill/>
          <a:ln>
            <a:noFill/>
          </a:ln>
        </p:spPr>
        <p:txBody>
          <a:bodyPr anchorCtr="0" anchor="t" bIns="34275" lIns="68575" spcFirstLastPara="1" rIns="68575" wrap="square" tIns="34275">
            <a:normAutofit/>
          </a:bodyPr>
          <a:lstStyle/>
          <a:p>
            <a:pPr indent="-171450" lvl="0" marL="177800" rtl="0" algn="l">
              <a:lnSpc>
                <a:spcPct val="120000"/>
              </a:lnSpc>
              <a:spcBef>
                <a:spcPts val="0"/>
              </a:spcBef>
              <a:spcAft>
                <a:spcPts val="0"/>
              </a:spcAft>
              <a:buSzPts val="1500"/>
              <a:buChar char="•"/>
            </a:pPr>
            <a:r>
              <a:rPr lang="en-GB"/>
              <a:t>As we saw in the results, our model has been able to give satisfactory results in upscaling low resolution images but due to paucity of resources it is not able to produce state-of-the-art results. In the future, we will try to tweak the architecture of GAN to make the training process smoother and more efficient.</a:t>
            </a:r>
            <a:endParaRPr/>
          </a:p>
          <a:p>
            <a:pPr indent="-76200" lvl="0" marL="177800" rtl="0" algn="l">
              <a:lnSpc>
                <a:spcPct val="120000"/>
              </a:lnSpc>
              <a:spcBef>
                <a:spcPts val="800"/>
              </a:spcBef>
              <a:spcAft>
                <a:spcPts val="0"/>
              </a:spcAft>
              <a:buSzPts val="15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ctrTitle"/>
          </p:nvPr>
        </p:nvSpPr>
        <p:spPr>
          <a:xfrm>
            <a:off x="692459" y="601723"/>
            <a:ext cx="7598681" cy="1906073"/>
          </a:xfrm>
          <a:prstGeom prst="rect">
            <a:avLst/>
          </a:prstGeom>
          <a:noFill/>
          <a:ln>
            <a:noFill/>
          </a:ln>
        </p:spPr>
        <p:txBody>
          <a:bodyPr anchorCtr="0" anchor="b" bIns="0"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Gill Sans"/>
              <a:buNone/>
            </a:pPr>
            <a:r>
              <a:rPr lang="en-GB"/>
              <a:t>SUPER-RESOLUTION USING GENERATIVE ADVERSARIAL NETWORKS</a:t>
            </a:r>
            <a:endParaRPr/>
          </a:p>
        </p:txBody>
      </p:sp>
      <p:sp>
        <p:nvSpPr>
          <p:cNvPr id="152" name="Google Shape;152;p26"/>
          <p:cNvSpPr txBox="1"/>
          <p:nvPr>
            <p:ph idx="1" type="subTitle"/>
          </p:nvPr>
        </p:nvSpPr>
        <p:spPr>
          <a:xfrm>
            <a:off x="1813335" y="2648403"/>
            <a:ext cx="6477804" cy="933736"/>
          </a:xfrm>
          <a:prstGeom prst="rect">
            <a:avLst/>
          </a:prstGeom>
          <a:noFill/>
          <a:ln>
            <a:noFill/>
          </a:ln>
        </p:spPr>
        <p:txBody>
          <a:bodyPr anchorCtr="0" anchor="t" bIns="68575" lIns="68575" spcFirstLastPara="1" rIns="68575" wrap="square" tIns="68575">
            <a:normAutofit fontScale="92500" lnSpcReduction="20000"/>
          </a:bodyPr>
          <a:lstStyle/>
          <a:p>
            <a:pPr indent="0" lvl="0" marL="0" rtl="0" algn="l">
              <a:lnSpc>
                <a:spcPct val="120000"/>
              </a:lnSpc>
              <a:spcBef>
                <a:spcPts val="0"/>
              </a:spcBef>
              <a:spcAft>
                <a:spcPts val="0"/>
              </a:spcAft>
              <a:buSzPct val="100000"/>
              <a:buNone/>
            </a:pPr>
            <a:r>
              <a:rPr lang="en-GB"/>
              <a:t>						BY:-</a:t>
            </a:r>
            <a:endParaRPr/>
          </a:p>
          <a:p>
            <a:pPr indent="0" lvl="0" marL="0" rtl="0" algn="l">
              <a:lnSpc>
                <a:spcPct val="120000"/>
              </a:lnSpc>
              <a:spcBef>
                <a:spcPts val="800"/>
              </a:spcBef>
              <a:spcAft>
                <a:spcPts val="0"/>
              </a:spcAft>
              <a:buSzPct val="100000"/>
              <a:buNone/>
            </a:pPr>
            <a:r>
              <a:rPr lang="en-GB"/>
              <a:t>						ANANT BHARDWAJ(16102019)</a:t>
            </a:r>
            <a:endParaRPr/>
          </a:p>
          <a:p>
            <a:pPr indent="0" lvl="0" marL="0" rtl="0" algn="l">
              <a:lnSpc>
                <a:spcPct val="120000"/>
              </a:lnSpc>
              <a:spcBef>
                <a:spcPts val="800"/>
              </a:spcBef>
              <a:spcAft>
                <a:spcPts val="0"/>
              </a:spcAft>
              <a:buSzPct val="100000"/>
              <a:buNone/>
            </a:pPr>
            <a:r>
              <a:rPr lang="en-GB"/>
              <a:t>						AMAN SHARMA       (16102243)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Gill Sans"/>
              <a:buNone/>
            </a:pPr>
            <a:r>
              <a:rPr lang="en-GB"/>
              <a:t>INTRODUCTION</a:t>
            </a:r>
            <a:endParaRPr/>
          </a:p>
        </p:txBody>
      </p:sp>
      <p:sp>
        <p:nvSpPr>
          <p:cNvPr id="158" name="Google Shape;158;p27"/>
          <p:cNvSpPr txBox="1"/>
          <p:nvPr>
            <p:ph idx="1" type="body"/>
          </p:nvPr>
        </p:nvSpPr>
        <p:spPr>
          <a:xfrm>
            <a:off x="1088684" y="1511799"/>
            <a:ext cx="7202456" cy="2587960"/>
          </a:xfrm>
          <a:prstGeom prst="rect">
            <a:avLst/>
          </a:prstGeom>
          <a:noFill/>
          <a:ln>
            <a:noFill/>
          </a:ln>
        </p:spPr>
        <p:txBody>
          <a:bodyPr anchorCtr="0" anchor="t" bIns="34275" lIns="68575" spcFirstLastPara="1" rIns="68575" wrap="square" tIns="34275">
            <a:normAutofit/>
          </a:bodyPr>
          <a:lstStyle/>
          <a:p>
            <a:pPr indent="-171450" lvl="0" marL="177800" rtl="0" algn="l">
              <a:lnSpc>
                <a:spcPct val="120000"/>
              </a:lnSpc>
              <a:spcBef>
                <a:spcPts val="0"/>
              </a:spcBef>
              <a:spcAft>
                <a:spcPts val="0"/>
              </a:spcAft>
              <a:buSzPts val="1500"/>
              <a:buChar char="•"/>
            </a:pPr>
            <a:r>
              <a:rPr lang="en-GB"/>
              <a:t>Super resolution is the process of upscaling and or improving the details within an image. Often a low-resolution image is taken as an input and the same image is upscaled to a higher resolution, which is the output. The details in the high-resolution output are filled in where the details are essentially unknown.</a:t>
            </a:r>
            <a:endParaRPr/>
          </a:p>
          <a:p>
            <a:pPr indent="-171450" lvl="0" marL="177800" rtl="0" algn="l">
              <a:lnSpc>
                <a:spcPct val="120000"/>
              </a:lnSpc>
              <a:spcBef>
                <a:spcPts val="800"/>
              </a:spcBef>
              <a:spcAft>
                <a:spcPts val="0"/>
              </a:spcAft>
              <a:buSzPts val="1500"/>
              <a:buChar char="•"/>
            </a:pPr>
            <a:r>
              <a:rPr lang="en-GB"/>
              <a:t>It is indispensable to many fields where high resolution images are a integral part to the research like medical imaging, satellite imaging , multimedia industry etc.</a:t>
            </a:r>
            <a:endParaRPr/>
          </a:p>
          <a:p>
            <a:pPr indent="-171450" lvl="0" marL="177800" rtl="0" algn="l">
              <a:lnSpc>
                <a:spcPct val="120000"/>
              </a:lnSpc>
              <a:spcBef>
                <a:spcPts val="800"/>
              </a:spcBef>
              <a:spcAft>
                <a:spcPts val="0"/>
              </a:spcAft>
              <a:buSzPts val="1500"/>
              <a:buChar char="•"/>
            </a:pPr>
            <a:r>
              <a:rPr lang="en-GB"/>
              <a:t>In this project we have used a Generative Adversarial Network to upscale low resolution images.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Gill Sans"/>
              <a:buNone/>
            </a:pPr>
            <a:r>
              <a:rPr lang="en-GB"/>
              <a:t>GENERATIVE ADVERSARIAL NETWORKS</a:t>
            </a:r>
            <a:endParaRPr/>
          </a:p>
        </p:txBody>
      </p:sp>
      <p:sp>
        <p:nvSpPr>
          <p:cNvPr id="164" name="Google Shape;164;p28"/>
          <p:cNvSpPr txBox="1"/>
          <p:nvPr>
            <p:ph idx="1" type="body"/>
          </p:nvPr>
        </p:nvSpPr>
        <p:spPr>
          <a:xfrm>
            <a:off x="1088684" y="1511799"/>
            <a:ext cx="7202456" cy="2587960"/>
          </a:xfrm>
          <a:prstGeom prst="rect">
            <a:avLst/>
          </a:prstGeom>
          <a:noFill/>
          <a:ln>
            <a:noFill/>
          </a:ln>
        </p:spPr>
        <p:txBody>
          <a:bodyPr anchorCtr="0" anchor="t" bIns="34275" lIns="68575" spcFirstLastPara="1" rIns="68575" wrap="square" tIns="34275">
            <a:normAutofit/>
          </a:bodyPr>
          <a:lstStyle/>
          <a:p>
            <a:pPr indent="-171450" lvl="0" marL="177800" rtl="0" algn="just">
              <a:lnSpc>
                <a:spcPct val="120000"/>
              </a:lnSpc>
              <a:spcBef>
                <a:spcPts val="0"/>
              </a:spcBef>
              <a:spcAft>
                <a:spcPts val="0"/>
              </a:spcAft>
              <a:buSzPts val="1500"/>
              <a:buChar char="•"/>
            </a:pPr>
            <a:r>
              <a:rPr lang="en-GB"/>
              <a:t>It comprises of two parts namely – Generator G</a:t>
            </a:r>
            <a:r>
              <a:rPr lang="en-GB">
                <a:latin typeface="Algerian"/>
                <a:ea typeface="Algerian"/>
                <a:cs typeface="Algerian"/>
                <a:sym typeface="Algerian"/>
              </a:rPr>
              <a:t> </a:t>
            </a:r>
            <a:r>
              <a:rPr lang="en-GB"/>
              <a:t>and Discriminator D</a:t>
            </a:r>
            <a:r>
              <a:rPr lang="en-GB">
                <a:latin typeface="Algerian"/>
                <a:ea typeface="Algerian"/>
                <a:cs typeface="Algerian"/>
                <a:sym typeface="Algerian"/>
              </a:rPr>
              <a:t>.</a:t>
            </a:r>
            <a:endParaRPr/>
          </a:p>
          <a:p>
            <a:pPr indent="-171450" lvl="0" marL="177800" rtl="0" algn="just">
              <a:lnSpc>
                <a:spcPct val="120000"/>
              </a:lnSpc>
              <a:spcBef>
                <a:spcPts val="800"/>
              </a:spcBef>
              <a:spcAft>
                <a:spcPts val="0"/>
              </a:spcAft>
              <a:buSzPts val="1500"/>
              <a:buChar char="•"/>
            </a:pPr>
            <a:r>
              <a:rPr lang="en-GB"/>
              <a:t>The G</a:t>
            </a:r>
            <a:r>
              <a:rPr lang="en-GB">
                <a:latin typeface="Algerian"/>
                <a:ea typeface="Algerian"/>
                <a:cs typeface="Algerian"/>
                <a:sym typeface="Algerian"/>
              </a:rPr>
              <a:t> </a:t>
            </a:r>
            <a:r>
              <a:rPr lang="en-GB"/>
              <a:t>takes random noise vector as input and through stack of de-convolution layers it produces an image.</a:t>
            </a:r>
            <a:endParaRPr/>
          </a:p>
          <a:p>
            <a:pPr indent="-171450" lvl="0" marL="177800" rtl="0" algn="just">
              <a:lnSpc>
                <a:spcPct val="120000"/>
              </a:lnSpc>
              <a:spcBef>
                <a:spcPts val="800"/>
              </a:spcBef>
              <a:spcAft>
                <a:spcPts val="0"/>
              </a:spcAft>
              <a:buSzPts val="1500"/>
              <a:buChar char="•"/>
            </a:pPr>
            <a:r>
              <a:rPr lang="en-GB"/>
              <a:t>The D is similar to a Convolutional Neural Network (CNN) binary classifier  that outputs the probability of the image fed to it whether it belongs to original dataset or is produced by the Generator.</a:t>
            </a:r>
            <a:endParaRPr/>
          </a:p>
          <a:p>
            <a:pPr indent="-76200" lvl="0" marL="177800" rtl="0" algn="l">
              <a:lnSpc>
                <a:spcPct val="120000"/>
              </a:lnSpc>
              <a:spcBef>
                <a:spcPts val="800"/>
              </a:spcBef>
              <a:spcAft>
                <a:spcPts val="0"/>
              </a:spcAft>
              <a:buSzPts val="15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3">
            <a:alphaModFix/>
          </a:blip>
          <a:srcRect b="0" l="0" r="0" t="0"/>
          <a:stretch/>
        </p:blipFill>
        <p:spPr>
          <a:xfrm>
            <a:off x="881594" y="500617"/>
            <a:ext cx="7230969" cy="3128131"/>
          </a:xfrm>
          <a:prstGeom prst="rect">
            <a:avLst/>
          </a:prstGeom>
          <a:noFill/>
          <a:ln>
            <a:noFill/>
          </a:ln>
        </p:spPr>
      </p:pic>
      <p:sp>
        <p:nvSpPr>
          <p:cNvPr id="170" name="Google Shape;170;p29"/>
          <p:cNvSpPr txBox="1"/>
          <p:nvPr/>
        </p:nvSpPr>
        <p:spPr>
          <a:xfrm>
            <a:off x="2867487" y="3928369"/>
            <a:ext cx="3409025"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1400" u="none" cap="none" strike="noStrike">
                <a:solidFill>
                  <a:schemeClr val="dk1"/>
                </a:solidFill>
                <a:latin typeface="Gill Sans"/>
                <a:ea typeface="Gill Sans"/>
                <a:cs typeface="Gill Sans"/>
                <a:sym typeface="Gill Sans"/>
              </a:rPr>
              <a:t>Figure-1 Working of GAN</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Gill Sans"/>
              <a:buNone/>
            </a:pPr>
            <a:r>
              <a:rPr lang="en-GB"/>
              <a:t>SINGLE IMAGE SUPER RESOLUTION</a:t>
            </a:r>
            <a:endParaRPr/>
          </a:p>
        </p:txBody>
      </p:sp>
      <p:sp>
        <p:nvSpPr>
          <p:cNvPr id="176" name="Google Shape;176;p30"/>
          <p:cNvSpPr txBox="1"/>
          <p:nvPr>
            <p:ph idx="1" type="body"/>
          </p:nvPr>
        </p:nvSpPr>
        <p:spPr>
          <a:xfrm>
            <a:off x="1088684" y="1511799"/>
            <a:ext cx="7202456" cy="2587960"/>
          </a:xfrm>
          <a:prstGeom prst="rect">
            <a:avLst/>
          </a:prstGeom>
          <a:noFill/>
          <a:ln>
            <a:noFill/>
          </a:ln>
        </p:spPr>
        <p:txBody>
          <a:bodyPr anchorCtr="0" anchor="t" bIns="34275" lIns="68575" spcFirstLastPara="1" rIns="68575" wrap="square" tIns="34275">
            <a:normAutofit fontScale="92500" lnSpcReduction="20000"/>
          </a:bodyPr>
          <a:lstStyle/>
          <a:p>
            <a:pPr indent="-177006" lvl="0" marL="177800" rtl="0" algn="l">
              <a:lnSpc>
                <a:spcPct val="120000"/>
              </a:lnSpc>
              <a:spcBef>
                <a:spcPts val="0"/>
              </a:spcBef>
              <a:spcAft>
                <a:spcPts val="0"/>
              </a:spcAft>
              <a:buSzPct val="100000"/>
              <a:buChar char="•"/>
            </a:pPr>
            <a:r>
              <a:rPr lang="en-GB"/>
              <a:t>As the name justifies, this process converts a low resolution image into high resolution with the help of single image.</a:t>
            </a:r>
            <a:endParaRPr/>
          </a:p>
          <a:p>
            <a:pPr indent="-177006" lvl="0" marL="177800" rtl="0" algn="l">
              <a:lnSpc>
                <a:spcPct val="120000"/>
              </a:lnSpc>
              <a:spcBef>
                <a:spcPts val="800"/>
              </a:spcBef>
              <a:spcAft>
                <a:spcPts val="0"/>
              </a:spcAft>
              <a:buSzPct val="100000"/>
              <a:buChar char="•"/>
            </a:pPr>
            <a:r>
              <a:rPr lang="en-GB"/>
              <a:t>This field is budding and a lot of recent research has been done on this topic. But the use of deep learning has revolutionized the field. The use of neural networks like SRCNN, VDSR and EDSR have given extraordinary good results.</a:t>
            </a:r>
            <a:endParaRPr/>
          </a:p>
          <a:p>
            <a:pPr indent="-177006" lvl="0" marL="177800" rtl="0" algn="l">
              <a:lnSpc>
                <a:spcPct val="120000"/>
              </a:lnSpc>
              <a:spcBef>
                <a:spcPts val="800"/>
              </a:spcBef>
              <a:spcAft>
                <a:spcPts val="0"/>
              </a:spcAft>
              <a:buSzPct val="100000"/>
              <a:buChar char="•"/>
            </a:pPr>
            <a:r>
              <a:rPr lang="en-GB"/>
              <a:t>But there were some problems with it like their input image is bicubic low resolution, which is an approximation of high-resolution image and because of this interpolated input they are not able to give state of the art result. The Super resolution CNN has three layers, so there is also a question that can more deep networks give better results? For these reasons we choose GAN for our 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Gill Sans"/>
              <a:buNone/>
            </a:pPr>
            <a:r>
              <a:rPr lang="en-GB"/>
              <a:t>TRANSFER LEARNING</a:t>
            </a:r>
            <a:endParaRPr/>
          </a:p>
        </p:txBody>
      </p:sp>
      <p:sp>
        <p:nvSpPr>
          <p:cNvPr id="182" name="Google Shape;182;p31"/>
          <p:cNvSpPr txBox="1"/>
          <p:nvPr>
            <p:ph idx="1" type="body"/>
          </p:nvPr>
        </p:nvSpPr>
        <p:spPr>
          <a:xfrm>
            <a:off x="1088684" y="1511799"/>
            <a:ext cx="7202456" cy="2587960"/>
          </a:xfrm>
          <a:prstGeom prst="rect">
            <a:avLst/>
          </a:prstGeom>
          <a:noFill/>
          <a:ln>
            <a:noFill/>
          </a:ln>
        </p:spPr>
        <p:txBody>
          <a:bodyPr anchorCtr="0" anchor="t" bIns="34275" lIns="68575" spcFirstLastPara="1" rIns="68575" wrap="square" tIns="34275">
            <a:normAutofit/>
          </a:bodyPr>
          <a:lstStyle/>
          <a:p>
            <a:pPr indent="-171450" lvl="0" marL="177800" rtl="0" algn="l">
              <a:lnSpc>
                <a:spcPct val="120000"/>
              </a:lnSpc>
              <a:spcBef>
                <a:spcPts val="0"/>
              </a:spcBef>
              <a:spcAft>
                <a:spcPts val="0"/>
              </a:spcAft>
              <a:buSzPts val="1500"/>
              <a:buChar char="•"/>
            </a:pPr>
            <a:r>
              <a:rPr lang="en-GB"/>
              <a:t>This is a popular technique followed by deep learning community to train networks. It is mainly beneficial in a task where the size of dataset is small but there is a very large dataset which has features similar to that of the task. Mainly employed in Computer Vision problems, there are very huge datasets available like the ImageNet dataset. So, researchers usually take a pretrained model trained on this dataset which requires several weeks of training and remove the last few layers of the pretrained model. This model is then modified to solve the particular task that they want to address. Removal of the number of layers mainly depends on the size of dataset for the problem to be addressed. Accordingly, fewer or more layers can be trained.</a:t>
            </a:r>
            <a:endParaRPr/>
          </a:p>
          <a:p>
            <a:pPr indent="-76200" lvl="0" marL="177800" rtl="0" algn="l">
              <a:lnSpc>
                <a:spcPct val="120000"/>
              </a:lnSpc>
              <a:spcBef>
                <a:spcPts val="800"/>
              </a:spcBef>
              <a:spcAft>
                <a:spcPts val="0"/>
              </a:spcAft>
              <a:buSzPts val="15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1088684" y="603389"/>
            <a:ext cx="7202456" cy="786926"/>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400"/>
              <a:buFont typeface="Gill Sans"/>
              <a:buNone/>
            </a:pPr>
            <a:r>
              <a:rPr lang="en-GB"/>
              <a:t>RESIDUAL DEEP NETWORKS</a:t>
            </a:r>
            <a:endParaRPr/>
          </a:p>
        </p:txBody>
      </p:sp>
      <p:sp>
        <p:nvSpPr>
          <p:cNvPr id="188" name="Google Shape;188;p32"/>
          <p:cNvSpPr txBox="1"/>
          <p:nvPr>
            <p:ph idx="1" type="body"/>
          </p:nvPr>
        </p:nvSpPr>
        <p:spPr>
          <a:xfrm>
            <a:off x="1088684" y="1511799"/>
            <a:ext cx="7202456" cy="2587960"/>
          </a:xfrm>
          <a:prstGeom prst="rect">
            <a:avLst/>
          </a:prstGeom>
          <a:noFill/>
          <a:ln>
            <a:noFill/>
          </a:ln>
        </p:spPr>
        <p:txBody>
          <a:bodyPr anchorCtr="0" anchor="t" bIns="34275" lIns="68575" spcFirstLastPara="1" rIns="68575" wrap="square" tIns="34275">
            <a:normAutofit fontScale="92500" lnSpcReduction="20000"/>
          </a:bodyPr>
          <a:lstStyle/>
          <a:p>
            <a:pPr indent="-177006" lvl="0" marL="177800" rtl="0" algn="l">
              <a:lnSpc>
                <a:spcPct val="120000"/>
              </a:lnSpc>
              <a:spcBef>
                <a:spcPts val="0"/>
              </a:spcBef>
              <a:spcAft>
                <a:spcPts val="0"/>
              </a:spcAft>
              <a:buSzPct val="100000"/>
              <a:buChar char="•"/>
            </a:pPr>
            <a:r>
              <a:rPr lang="en-GB"/>
              <a:t>In this  deep learning architecture instead of passing information directly from one layer to another in sequence, the architecture comprises of several residual blocks placed next to one another. Each block has a “plain path” and also there is a direct connection from the first layer to a later layer so that information may be passed directly between the two.</a:t>
            </a:r>
            <a:endParaRPr/>
          </a:p>
          <a:p>
            <a:pPr indent="-177006" lvl="0" marL="177800" rtl="0" algn="l">
              <a:lnSpc>
                <a:spcPct val="120000"/>
              </a:lnSpc>
              <a:spcBef>
                <a:spcPts val="800"/>
              </a:spcBef>
              <a:spcAft>
                <a:spcPts val="0"/>
              </a:spcAft>
              <a:buSzPct val="100000"/>
              <a:buChar char="•"/>
            </a:pPr>
            <a:r>
              <a:rPr lang="en-GB"/>
              <a:t>The authors have been able to empirically prove that using residual blocks helps the model learn better representations. Also, theoretically adding more layers to a network should not hurt its performance but practically it is seen that adding more layers without residual blocks have deteriorating impact on the performance. Generally, this problem is not faced when using residual blocks and the training error keeps on decreasing even when more layers are added. This concept has enabled deep learning community to train bigger models and to come up with better models.</a:t>
            </a:r>
            <a:endParaRPr/>
          </a:p>
          <a:p>
            <a:pPr indent="-88900" lvl="0" marL="177800" rtl="0" algn="l">
              <a:lnSpc>
                <a:spcPct val="120000"/>
              </a:lnSpc>
              <a:spcBef>
                <a:spcPts val="800"/>
              </a:spcBef>
              <a:spcAft>
                <a:spcPts val="0"/>
              </a:spcAft>
              <a:buSzPct val="100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3"/>
          <p:cNvPicPr preferRelativeResize="0"/>
          <p:nvPr/>
        </p:nvPicPr>
        <p:blipFill rotWithShape="1">
          <a:blip r:embed="rId3">
            <a:alphaModFix/>
          </a:blip>
          <a:srcRect b="0" l="0" r="0" t="0"/>
          <a:stretch/>
        </p:blipFill>
        <p:spPr>
          <a:xfrm>
            <a:off x="2876365" y="346229"/>
            <a:ext cx="3062797" cy="1904191"/>
          </a:xfrm>
          <a:prstGeom prst="rect">
            <a:avLst/>
          </a:prstGeom>
          <a:noFill/>
          <a:ln>
            <a:noFill/>
          </a:ln>
        </p:spPr>
      </p:pic>
      <p:sp>
        <p:nvSpPr>
          <p:cNvPr id="194" name="Google Shape;194;p33"/>
          <p:cNvSpPr txBox="1"/>
          <p:nvPr/>
        </p:nvSpPr>
        <p:spPr>
          <a:xfrm>
            <a:off x="2829757" y="2516819"/>
            <a:ext cx="3242569"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GB" sz="1400" u="none" cap="none" strike="noStrike">
                <a:solidFill>
                  <a:schemeClr val="dk1"/>
                </a:solidFill>
                <a:latin typeface="Gill Sans"/>
                <a:ea typeface="Gill Sans"/>
                <a:cs typeface="Gill Sans"/>
                <a:sym typeface="Gill Sans"/>
              </a:rPr>
              <a:t>Figure -2 Residual Block Unit</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